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5"/>
  </p:notesMasterIdLst>
  <p:handoutMasterIdLst>
    <p:handoutMasterId r:id="rId26"/>
  </p:handoutMasterIdLst>
  <p:sldIdLst>
    <p:sldId id="350" r:id="rId5"/>
    <p:sldId id="352" r:id="rId6"/>
    <p:sldId id="361" r:id="rId7"/>
    <p:sldId id="365" r:id="rId8"/>
    <p:sldId id="353" r:id="rId9"/>
    <p:sldId id="367" r:id="rId10"/>
    <p:sldId id="368" r:id="rId11"/>
    <p:sldId id="370" r:id="rId12"/>
    <p:sldId id="371" r:id="rId13"/>
    <p:sldId id="372" r:id="rId14"/>
    <p:sldId id="374" r:id="rId15"/>
    <p:sldId id="376" r:id="rId16"/>
    <p:sldId id="377" r:id="rId17"/>
    <p:sldId id="382" r:id="rId18"/>
    <p:sldId id="381" r:id="rId19"/>
    <p:sldId id="379" r:id="rId20"/>
    <p:sldId id="383" r:id="rId21"/>
    <p:sldId id="363" r:id="rId22"/>
    <p:sldId id="385" r:id="rId23"/>
    <p:sldId id="3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1C4877-E111-44A2-B0A9-8EE760E62714}" v="2085" dt="2023-05-07T18:32:41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6" autoAdjust="0"/>
    <p:restoredTop sz="95176" autoAdjust="0"/>
  </p:normalViewPr>
  <p:slideViewPr>
    <p:cSldViewPr snapToGrid="0">
      <p:cViewPr varScale="1">
        <p:scale>
          <a:sx n="98" d="100"/>
          <a:sy n="98" d="100"/>
        </p:scale>
        <p:origin x="38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JIAO SHAOBO#" userId="7f447797-d251-46ae-bd22-25e28b3916c2" providerId="ADAL" clId="{27731132-1955-4011-B091-AAA243E7CDFD}"/>
    <pc:docChg chg="modSld">
      <pc:chgData name="#JIAO SHAOBO#" userId="7f447797-d251-46ae-bd22-25e28b3916c2" providerId="ADAL" clId="{27731132-1955-4011-B091-AAA243E7CDFD}" dt="2023-05-08T05:08:14.746" v="0" actId="6549"/>
      <pc:docMkLst>
        <pc:docMk/>
      </pc:docMkLst>
      <pc:sldChg chg="modSp mod">
        <pc:chgData name="#JIAO SHAOBO#" userId="7f447797-d251-46ae-bd22-25e28b3916c2" providerId="ADAL" clId="{27731132-1955-4011-B091-AAA243E7CDFD}" dt="2023-05-08T05:08:14.746" v="0" actId="6549"/>
        <pc:sldMkLst>
          <pc:docMk/>
          <pc:sldMk cId="495483412" sldId="363"/>
        </pc:sldMkLst>
        <pc:spChg chg="mod">
          <ac:chgData name="#JIAO SHAOBO#" userId="7f447797-d251-46ae-bd22-25e28b3916c2" providerId="ADAL" clId="{27731132-1955-4011-B091-AAA243E7CDFD}" dt="2023-05-08T05:08:14.746" v="0" actId="6549"/>
          <ac:spMkLst>
            <pc:docMk/>
            <pc:sldMk cId="495483412" sldId="363"/>
            <ac:spMk id="8" creationId="{7F52F621-1B1F-5E49-939F-12BD1A0FD522}"/>
          </ac:spMkLst>
        </pc:spChg>
      </pc:sldChg>
    </pc:docChg>
  </pc:docChgLst>
  <pc:docChgLst>
    <pc:chgData name="#JIAO SHAOBO#" userId="7f447797-d251-46ae-bd22-25e28b3916c2" providerId="ADAL" clId="{BB1C4877-E111-44A2-B0A9-8EE760E62714}"/>
    <pc:docChg chg="undo redo custSel addSld delSld modSld sldOrd">
      <pc:chgData name="#JIAO SHAOBO#" userId="7f447797-d251-46ae-bd22-25e28b3916c2" providerId="ADAL" clId="{BB1C4877-E111-44A2-B0A9-8EE760E62714}" dt="2023-05-07T18:32:41.198" v="8009" actId="20577"/>
      <pc:docMkLst>
        <pc:docMk/>
      </pc:docMkLst>
      <pc:sldChg chg="del">
        <pc:chgData name="#JIAO SHAOBO#" userId="7f447797-d251-46ae-bd22-25e28b3916c2" providerId="ADAL" clId="{BB1C4877-E111-44A2-B0A9-8EE760E62714}" dt="2023-05-07T09:41:36.071" v="1074" actId="47"/>
        <pc:sldMkLst>
          <pc:docMk/>
          <pc:sldMk cId="2105465797" sldId="334"/>
        </pc:sldMkLst>
      </pc:sldChg>
      <pc:sldChg chg="del">
        <pc:chgData name="#JIAO SHAOBO#" userId="7f447797-d251-46ae-bd22-25e28b3916c2" providerId="ADAL" clId="{BB1C4877-E111-44A2-B0A9-8EE760E62714}" dt="2023-05-07T16:01:41.849" v="7785" actId="47"/>
        <pc:sldMkLst>
          <pc:docMk/>
          <pc:sldMk cId="2336677316" sldId="343"/>
        </pc:sldMkLst>
      </pc:sldChg>
      <pc:sldChg chg="modSp mod">
        <pc:chgData name="#JIAO SHAOBO#" userId="7f447797-d251-46ae-bd22-25e28b3916c2" providerId="ADAL" clId="{BB1C4877-E111-44A2-B0A9-8EE760E62714}" dt="2023-05-07T09:19:07.479" v="23" actId="20577"/>
        <pc:sldMkLst>
          <pc:docMk/>
          <pc:sldMk cId="2960950710" sldId="350"/>
        </pc:sldMkLst>
        <pc:spChg chg="mod">
          <ac:chgData name="#JIAO SHAOBO#" userId="7f447797-d251-46ae-bd22-25e28b3916c2" providerId="ADAL" clId="{BB1C4877-E111-44A2-B0A9-8EE760E62714}" dt="2023-05-07T09:19:07.479" v="23" actId="20577"/>
          <ac:spMkLst>
            <pc:docMk/>
            <pc:sldMk cId="2960950710" sldId="350"/>
            <ac:spMk id="3" creationId="{F18E61D8-31A3-2D45-8E25-CBE846E26E1C}"/>
          </ac:spMkLst>
        </pc:spChg>
      </pc:sldChg>
      <pc:sldChg chg="delSp modSp mod">
        <pc:chgData name="#JIAO SHAOBO#" userId="7f447797-d251-46ae-bd22-25e28b3916c2" providerId="ADAL" clId="{BB1C4877-E111-44A2-B0A9-8EE760E62714}" dt="2023-05-07T13:17:43.734" v="3330" actId="20577"/>
        <pc:sldMkLst>
          <pc:docMk/>
          <pc:sldMk cId="289860937" sldId="352"/>
        </pc:sldMkLst>
        <pc:spChg chg="mod">
          <ac:chgData name="#JIAO SHAOBO#" userId="7f447797-d251-46ae-bd22-25e28b3916c2" providerId="ADAL" clId="{BB1C4877-E111-44A2-B0A9-8EE760E62714}" dt="2023-05-07T09:29:43.828" v="445" actId="20577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#JIAO SHAOBO#" userId="7f447797-d251-46ae-bd22-25e28b3916c2" providerId="ADAL" clId="{BB1C4877-E111-44A2-B0A9-8EE760E62714}" dt="2023-05-07T09:43:38.270" v="1153" actId="20577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#JIAO SHAOBO#" userId="7f447797-d251-46ae-bd22-25e28b3916c2" providerId="ADAL" clId="{BB1C4877-E111-44A2-B0A9-8EE760E62714}" dt="2023-05-07T09:31:31.308" v="457" actId="14100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#JIAO SHAOBO#" userId="7f447797-d251-46ae-bd22-25e28b3916c2" providerId="ADAL" clId="{BB1C4877-E111-44A2-B0A9-8EE760E62714}" dt="2023-05-07T13:17:40.204" v="3323" actId="20577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#JIAO SHAOBO#" userId="7f447797-d251-46ae-bd22-25e28b3916c2" providerId="ADAL" clId="{BB1C4877-E111-44A2-B0A9-8EE760E62714}" dt="2023-05-07T09:25:16.489" v="211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#JIAO SHAOBO#" userId="7f447797-d251-46ae-bd22-25e28b3916c2" providerId="ADAL" clId="{BB1C4877-E111-44A2-B0A9-8EE760E62714}" dt="2023-05-07T13:17:43.734" v="3330" actId="20577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#JIAO SHAOBO#" userId="7f447797-d251-46ae-bd22-25e28b3916c2" providerId="ADAL" clId="{BB1C4877-E111-44A2-B0A9-8EE760E62714}" dt="2023-05-07T09:27:05.157" v="277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#JIAO SHAOBO#" userId="7f447797-d251-46ae-bd22-25e28b3916c2" providerId="ADAL" clId="{BB1C4877-E111-44A2-B0A9-8EE760E62714}" dt="2023-05-07T09:29:05.392" v="420" actId="20577"/>
          <ac:spMkLst>
            <pc:docMk/>
            <pc:sldMk cId="289860937" sldId="352"/>
            <ac:spMk id="11" creationId="{7F247A08-A350-EF44-9F10-FC72B5466602}"/>
          </ac:spMkLst>
        </pc:spChg>
        <pc:spChg chg="del">
          <ac:chgData name="#JIAO SHAOBO#" userId="7f447797-d251-46ae-bd22-25e28b3916c2" providerId="ADAL" clId="{BB1C4877-E111-44A2-B0A9-8EE760E62714}" dt="2023-05-07T09:30:30.616" v="447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#JIAO SHAOBO#" userId="7f447797-d251-46ae-bd22-25e28b3916c2" providerId="ADAL" clId="{BB1C4877-E111-44A2-B0A9-8EE760E62714}" dt="2023-05-07T09:30:29.460" v="446" actId="478"/>
          <ac:spMkLst>
            <pc:docMk/>
            <pc:sldMk cId="289860937" sldId="352"/>
            <ac:spMk id="14" creationId="{C0BAE34D-BF83-084B-A10C-EB85694B9ACF}"/>
          </ac:spMkLst>
        </pc:spChg>
      </pc:sldChg>
      <pc:sldChg chg="addSp delSp modSp mod ord setBg">
        <pc:chgData name="#JIAO SHAOBO#" userId="7f447797-d251-46ae-bd22-25e28b3916c2" providerId="ADAL" clId="{BB1C4877-E111-44A2-B0A9-8EE760E62714}" dt="2023-05-07T10:14:28.469" v="1870" actId="14100"/>
        <pc:sldMkLst>
          <pc:docMk/>
          <pc:sldMk cId="2521537536" sldId="353"/>
        </pc:sldMkLst>
        <pc:spChg chg="del mod">
          <ac:chgData name="#JIAO SHAOBO#" userId="7f447797-d251-46ae-bd22-25e28b3916c2" providerId="ADAL" clId="{BB1C4877-E111-44A2-B0A9-8EE760E62714}" dt="2023-05-07T10:11:09.562" v="1838" actId="478"/>
          <ac:spMkLst>
            <pc:docMk/>
            <pc:sldMk cId="2521537536" sldId="353"/>
            <ac:spMk id="3" creationId="{6339315B-8AAE-A946-ABBF-894F2E4B1338}"/>
          </ac:spMkLst>
        </pc:spChg>
        <pc:spChg chg="del">
          <ac:chgData name="#JIAO SHAOBO#" userId="7f447797-d251-46ae-bd22-25e28b3916c2" providerId="ADAL" clId="{BB1C4877-E111-44A2-B0A9-8EE760E62714}" dt="2023-05-07T09:30:40.177" v="451" actId="478"/>
          <ac:spMkLst>
            <pc:docMk/>
            <pc:sldMk cId="2521537536" sldId="353"/>
            <ac:spMk id="4" creationId="{B9865729-8F7C-E34E-AA31-9352CF6D9EB9}"/>
          </ac:spMkLst>
        </pc:spChg>
        <pc:spChg chg="del">
          <ac:chgData name="#JIAO SHAOBO#" userId="7f447797-d251-46ae-bd22-25e28b3916c2" providerId="ADAL" clId="{BB1C4877-E111-44A2-B0A9-8EE760E62714}" dt="2023-05-07T09:30:39.213" v="450" actId="478"/>
          <ac:spMkLst>
            <pc:docMk/>
            <pc:sldMk cId="2521537536" sldId="353"/>
            <ac:spMk id="5" creationId="{234E9584-EA07-9B45-9700-4AD3524B82A0}"/>
          </ac:spMkLst>
        </pc:spChg>
        <pc:spChg chg="add del mod">
          <ac:chgData name="#JIAO SHAOBO#" userId="7f447797-d251-46ae-bd22-25e28b3916c2" providerId="ADAL" clId="{BB1C4877-E111-44A2-B0A9-8EE760E62714}" dt="2023-05-07T09:42:13.289" v="1126" actId="478"/>
          <ac:spMkLst>
            <pc:docMk/>
            <pc:sldMk cId="2521537536" sldId="353"/>
            <ac:spMk id="7" creationId="{60C15E52-6A68-0D7F-B43E-994320908767}"/>
          </ac:spMkLst>
        </pc:spChg>
        <pc:spChg chg="add del mod">
          <ac:chgData name="#JIAO SHAOBO#" userId="7f447797-d251-46ae-bd22-25e28b3916c2" providerId="ADAL" clId="{BB1C4877-E111-44A2-B0A9-8EE760E62714}" dt="2023-05-07T10:11:11.357" v="1839" actId="478"/>
          <ac:spMkLst>
            <pc:docMk/>
            <pc:sldMk cId="2521537536" sldId="353"/>
            <ac:spMk id="12" creationId="{FB7016DC-2C36-E73C-53A2-7969C1DD9057}"/>
          </ac:spMkLst>
        </pc:spChg>
        <pc:graphicFrameChg chg="del">
          <ac:chgData name="#JIAO SHAOBO#" userId="7f447797-d251-46ae-bd22-25e28b3916c2" providerId="ADAL" clId="{BB1C4877-E111-44A2-B0A9-8EE760E62714}" dt="2023-05-07T09:42:10.331" v="1124" actId="478"/>
          <ac:graphicFrameMkLst>
            <pc:docMk/>
            <pc:sldMk cId="2521537536" sldId="353"/>
            <ac:graphicFrameMk id="24" creationId="{1036F083-5B62-486F-9167-3421FCA69413}"/>
          </ac:graphicFrameMkLst>
        </pc:graphicFrameChg>
        <pc:picChg chg="add mod">
          <ac:chgData name="#JIAO SHAOBO#" userId="7f447797-d251-46ae-bd22-25e28b3916c2" providerId="ADAL" clId="{BB1C4877-E111-44A2-B0A9-8EE760E62714}" dt="2023-05-07T10:14:14.916" v="1866" actId="1440"/>
          <ac:picMkLst>
            <pc:docMk/>
            <pc:sldMk cId="2521537536" sldId="353"/>
            <ac:picMk id="8" creationId="{913A9FD7-B0EB-BF2E-1D17-F6CA2BA602D9}"/>
          </ac:picMkLst>
        </pc:picChg>
        <pc:picChg chg="add mod">
          <ac:chgData name="#JIAO SHAOBO#" userId="7f447797-d251-46ae-bd22-25e28b3916c2" providerId="ADAL" clId="{BB1C4877-E111-44A2-B0A9-8EE760E62714}" dt="2023-05-07T10:14:18.961" v="1867" actId="1440"/>
          <ac:picMkLst>
            <pc:docMk/>
            <pc:sldMk cId="2521537536" sldId="353"/>
            <ac:picMk id="9" creationId="{414D7314-B994-A55E-C9E3-A8D2D174B69D}"/>
          </ac:picMkLst>
        </pc:picChg>
        <pc:picChg chg="add del mod">
          <ac:chgData name="#JIAO SHAOBO#" userId="7f447797-d251-46ae-bd22-25e28b3916c2" providerId="ADAL" clId="{BB1C4877-E111-44A2-B0A9-8EE760E62714}" dt="2023-05-07T10:14:28.469" v="1870" actId="14100"/>
          <ac:picMkLst>
            <pc:docMk/>
            <pc:sldMk cId="2521537536" sldId="353"/>
            <ac:picMk id="10" creationId="{A98FED4B-BB55-F134-1CAD-B9DCE2B64021}"/>
          </ac:picMkLst>
        </pc:picChg>
      </pc:sldChg>
      <pc:sldChg chg="addSp delSp modSp del mod addAnim delAnim modAnim">
        <pc:chgData name="#JIAO SHAOBO#" userId="7f447797-d251-46ae-bd22-25e28b3916c2" providerId="ADAL" clId="{BB1C4877-E111-44A2-B0A9-8EE760E62714}" dt="2023-05-07T13:18:43.837" v="3344" actId="47"/>
        <pc:sldMkLst>
          <pc:docMk/>
          <pc:sldMk cId="1556310685" sldId="354"/>
        </pc:sldMkLst>
        <pc:spChg chg="mod">
          <ac:chgData name="#JIAO SHAOBO#" userId="7f447797-d251-46ae-bd22-25e28b3916c2" providerId="ADAL" clId="{BB1C4877-E111-44A2-B0A9-8EE760E62714}" dt="2023-05-07T13:11:14.361" v="3094" actId="1076"/>
          <ac:spMkLst>
            <pc:docMk/>
            <pc:sldMk cId="1556310685" sldId="354"/>
            <ac:spMk id="2" creationId="{665CFF5F-6DFB-0D49-B8B1-661F7E7888AF}"/>
          </ac:spMkLst>
        </pc:spChg>
        <pc:spChg chg="del">
          <ac:chgData name="#JIAO SHAOBO#" userId="7f447797-d251-46ae-bd22-25e28b3916c2" providerId="ADAL" clId="{BB1C4877-E111-44A2-B0A9-8EE760E62714}" dt="2023-05-07T13:07:11.332" v="3030" actId="478"/>
          <ac:spMkLst>
            <pc:docMk/>
            <pc:sldMk cId="1556310685" sldId="354"/>
            <ac:spMk id="4" creationId="{C151D416-C020-1946-91EA-2A8F166E018F}"/>
          </ac:spMkLst>
        </pc:spChg>
        <pc:spChg chg="del">
          <ac:chgData name="#JIAO SHAOBO#" userId="7f447797-d251-46ae-bd22-25e28b3916c2" providerId="ADAL" clId="{BB1C4877-E111-44A2-B0A9-8EE760E62714}" dt="2023-05-07T13:07:12.587" v="3031" actId="478"/>
          <ac:spMkLst>
            <pc:docMk/>
            <pc:sldMk cId="1556310685" sldId="354"/>
            <ac:spMk id="5" creationId="{BC7F593D-2B92-5A40-84BC-3F3D67FA0C0A}"/>
          </ac:spMkLst>
        </pc:spChg>
        <pc:spChg chg="add del mod">
          <ac:chgData name="#JIAO SHAOBO#" userId="7f447797-d251-46ae-bd22-25e28b3916c2" providerId="ADAL" clId="{BB1C4877-E111-44A2-B0A9-8EE760E62714}" dt="2023-05-07T13:07:49.710" v="3051" actId="478"/>
          <ac:spMkLst>
            <pc:docMk/>
            <pc:sldMk cId="1556310685" sldId="354"/>
            <ac:spMk id="8" creationId="{1B69EE90-56FB-D535-2A9F-E23CB7594C1D}"/>
          </ac:spMkLst>
        </pc:spChg>
        <pc:graphicFrameChg chg="del">
          <ac:chgData name="#JIAO SHAOBO#" userId="7f447797-d251-46ae-bd22-25e28b3916c2" providerId="ADAL" clId="{BB1C4877-E111-44A2-B0A9-8EE760E62714}" dt="2023-05-07T13:07:47.606" v="3050" actId="478"/>
          <ac:graphicFrameMkLst>
            <pc:docMk/>
            <pc:sldMk cId="1556310685" sldId="354"/>
            <ac:graphicFrameMk id="7" creationId="{F3B5A5E4-3ABE-D143-902C-F2BCA6C75EDE}"/>
          </ac:graphicFrameMkLst>
        </pc:graphicFrameChg>
        <pc:picChg chg="add del mod ord">
          <ac:chgData name="#JIAO SHAOBO#" userId="7f447797-d251-46ae-bd22-25e28b3916c2" providerId="ADAL" clId="{BB1C4877-E111-44A2-B0A9-8EE760E62714}" dt="2023-05-07T13:11:19.500" v="3104" actId="478"/>
          <ac:picMkLst>
            <pc:docMk/>
            <pc:sldMk cId="1556310685" sldId="354"/>
            <ac:picMk id="9" creationId="{62AD6861-8777-07A3-72EA-F4EE5645F69E}"/>
          </ac:picMkLst>
        </pc:picChg>
        <pc:picChg chg="add del mod">
          <ac:chgData name="#JIAO SHAOBO#" userId="7f447797-d251-46ae-bd22-25e28b3916c2" providerId="ADAL" clId="{BB1C4877-E111-44A2-B0A9-8EE760E62714}" dt="2023-05-07T13:11:20.390" v="3106" actId="478"/>
          <ac:picMkLst>
            <pc:docMk/>
            <pc:sldMk cId="1556310685" sldId="354"/>
            <ac:picMk id="10" creationId="{7DFAC975-9B03-6FAA-8398-6902B54DDAFB}"/>
          </ac:picMkLst>
        </pc:picChg>
        <pc:picChg chg="add del mod">
          <ac:chgData name="#JIAO SHAOBO#" userId="7f447797-d251-46ae-bd22-25e28b3916c2" providerId="ADAL" clId="{BB1C4877-E111-44A2-B0A9-8EE760E62714}" dt="2023-05-07T13:11:19.930" v="3105" actId="478"/>
          <ac:picMkLst>
            <pc:docMk/>
            <pc:sldMk cId="1556310685" sldId="354"/>
            <ac:picMk id="11" creationId="{73991F8B-319F-77E7-49BD-C3743A8AF4DF}"/>
          </ac:picMkLst>
        </pc:picChg>
      </pc:sldChg>
      <pc:sldChg chg="del">
        <pc:chgData name="#JIAO SHAOBO#" userId="7f447797-d251-46ae-bd22-25e28b3916c2" providerId="ADAL" clId="{BB1C4877-E111-44A2-B0A9-8EE760E62714}" dt="2023-05-07T16:01:38.695" v="7782" actId="47"/>
        <pc:sldMkLst>
          <pc:docMk/>
          <pc:sldMk cId="4206035864" sldId="355"/>
        </pc:sldMkLst>
      </pc:sldChg>
      <pc:sldChg chg="del">
        <pc:chgData name="#JIAO SHAOBO#" userId="7f447797-d251-46ae-bd22-25e28b3916c2" providerId="ADAL" clId="{BB1C4877-E111-44A2-B0A9-8EE760E62714}" dt="2023-05-07T15:43:00.843" v="6171" actId="47"/>
        <pc:sldMkLst>
          <pc:docMk/>
          <pc:sldMk cId="188845726" sldId="356"/>
        </pc:sldMkLst>
      </pc:sldChg>
      <pc:sldChg chg="add del">
        <pc:chgData name="#JIAO SHAOBO#" userId="7f447797-d251-46ae-bd22-25e28b3916c2" providerId="ADAL" clId="{BB1C4877-E111-44A2-B0A9-8EE760E62714}" dt="2023-05-07T16:01:39.297" v="7783" actId="47"/>
        <pc:sldMkLst>
          <pc:docMk/>
          <pc:sldMk cId="2509101887" sldId="357"/>
        </pc:sldMkLst>
      </pc:sldChg>
      <pc:sldChg chg="addSp delSp modSp mod">
        <pc:chgData name="#JIAO SHAOBO#" userId="7f447797-d251-46ae-bd22-25e28b3916c2" providerId="ADAL" clId="{BB1C4877-E111-44A2-B0A9-8EE760E62714}" dt="2023-05-07T17:09:19.354" v="7845" actId="20577"/>
        <pc:sldMkLst>
          <pc:docMk/>
          <pc:sldMk cId="391246093" sldId="361"/>
        </pc:sldMkLst>
        <pc:spChg chg="mod">
          <ac:chgData name="#JIAO SHAOBO#" userId="7f447797-d251-46ae-bd22-25e28b3916c2" providerId="ADAL" clId="{BB1C4877-E111-44A2-B0A9-8EE760E62714}" dt="2023-05-07T10:57:13.298" v="2999" actId="26606"/>
          <ac:spMkLst>
            <pc:docMk/>
            <pc:sldMk cId="391246093" sldId="361"/>
            <ac:spMk id="3" creationId="{1353F689-2E51-BF4F-AE47-7CEB7CC4C52A}"/>
          </ac:spMkLst>
        </pc:spChg>
        <pc:spChg chg="mod">
          <ac:chgData name="#JIAO SHAOBO#" userId="7f447797-d251-46ae-bd22-25e28b3916c2" providerId="ADAL" clId="{BB1C4877-E111-44A2-B0A9-8EE760E62714}" dt="2023-05-07T17:09:19.354" v="7845" actId="20577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#JIAO SHAOBO#" userId="7f447797-d251-46ae-bd22-25e28b3916c2" providerId="ADAL" clId="{BB1C4877-E111-44A2-B0A9-8EE760E62714}" dt="2023-05-07T09:30:34.306" v="448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#JIAO SHAOBO#" userId="7f447797-d251-46ae-bd22-25e28b3916c2" providerId="ADAL" clId="{BB1C4877-E111-44A2-B0A9-8EE760E62714}" dt="2023-05-07T09:30:35.084" v="449" actId="478"/>
          <ac:spMkLst>
            <pc:docMk/>
            <pc:sldMk cId="391246093" sldId="361"/>
            <ac:spMk id="6" creationId="{66F3960A-D260-8445-A153-0B674474CEBD}"/>
          </ac:spMkLst>
        </pc:spChg>
        <pc:spChg chg="mod">
          <ac:chgData name="#JIAO SHAOBO#" userId="7f447797-d251-46ae-bd22-25e28b3916c2" providerId="ADAL" clId="{BB1C4877-E111-44A2-B0A9-8EE760E62714}" dt="2023-05-07T10:57:13.298" v="2999" actId="26606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#JIAO SHAOBO#" userId="7f447797-d251-46ae-bd22-25e28b3916c2" providerId="ADAL" clId="{BB1C4877-E111-44A2-B0A9-8EE760E62714}" dt="2023-05-07T10:50:50.589" v="2952" actId="931"/>
          <ac:spMkLst>
            <pc:docMk/>
            <pc:sldMk cId="391246093" sldId="361"/>
            <ac:spMk id="8" creationId="{14488196-F3D4-8CC0-47A6-A6AE02DC1139}"/>
          </ac:spMkLst>
        </pc:spChg>
        <pc:spChg chg="add del mod">
          <ac:chgData name="#JIAO SHAOBO#" userId="7f447797-d251-46ae-bd22-25e28b3916c2" providerId="ADAL" clId="{BB1C4877-E111-44A2-B0A9-8EE760E62714}" dt="2023-05-07T10:51:43.888" v="2958" actId="931"/>
          <ac:spMkLst>
            <pc:docMk/>
            <pc:sldMk cId="391246093" sldId="361"/>
            <ac:spMk id="12" creationId="{28974899-AB4B-BC3D-42C6-A8783B69CB99}"/>
          </ac:spMkLst>
        </pc:spChg>
        <pc:spChg chg="add del mod">
          <ac:chgData name="#JIAO SHAOBO#" userId="7f447797-d251-46ae-bd22-25e28b3916c2" providerId="ADAL" clId="{BB1C4877-E111-44A2-B0A9-8EE760E62714}" dt="2023-05-07T10:53:11.451" v="2967" actId="478"/>
          <ac:spMkLst>
            <pc:docMk/>
            <pc:sldMk cId="391246093" sldId="361"/>
            <ac:spMk id="16" creationId="{60F9EAC1-B915-DAE0-EE03-6E4C29526BA1}"/>
          </ac:spMkLst>
        </pc:spChg>
        <pc:spChg chg="add del mod">
          <ac:chgData name="#JIAO SHAOBO#" userId="7f447797-d251-46ae-bd22-25e28b3916c2" providerId="ADAL" clId="{BB1C4877-E111-44A2-B0A9-8EE760E62714}" dt="2023-05-07T10:57:06.773" v="2996" actId="931"/>
          <ac:spMkLst>
            <pc:docMk/>
            <pc:sldMk cId="391246093" sldId="361"/>
            <ac:spMk id="20" creationId="{3907AA62-8D5D-7FF5-9C28-576DE1F1D8B5}"/>
          </ac:spMkLst>
        </pc:spChg>
        <pc:spChg chg="add del">
          <ac:chgData name="#JIAO SHAOBO#" userId="7f447797-d251-46ae-bd22-25e28b3916c2" providerId="ADAL" clId="{BB1C4877-E111-44A2-B0A9-8EE760E62714}" dt="2023-05-07T10:57:18.401" v="3001" actId="478"/>
          <ac:spMkLst>
            <pc:docMk/>
            <pc:sldMk cId="391246093" sldId="361"/>
            <ac:spMk id="29" creationId="{FA8FAB0F-D514-2651-C4C9-B70D950BF87B}"/>
          </ac:spMkLst>
        </pc:spChg>
        <pc:spChg chg="add del">
          <ac:chgData name="#JIAO SHAOBO#" userId="7f447797-d251-46ae-bd22-25e28b3916c2" providerId="ADAL" clId="{BB1C4877-E111-44A2-B0A9-8EE760E62714}" dt="2023-05-07T10:57:17.321" v="3000" actId="478"/>
          <ac:spMkLst>
            <pc:docMk/>
            <pc:sldMk cId="391246093" sldId="361"/>
            <ac:spMk id="31" creationId="{1764A25F-7B9A-C909-FD10-582D836EE9EA}"/>
          </ac:spMkLst>
        </pc:spChg>
        <pc:picChg chg="add del mod modCrop">
          <ac:chgData name="#JIAO SHAOBO#" userId="7f447797-d251-46ae-bd22-25e28b3916c2" providerId="ADAL" clId="{BB1C4877-E111-44A2-B0A9-8EE760E62714}" dt="2023-05-07T10:51:41.557" v="2957" actId="478"/>
          <ac:picMkLst>
            <pc:docMk/>
            <pc:sldMk cId="391246093" sldId="361"/>
            <ac:picMk id="10" creationId="{53745B09-5B65-BD3B-7289-49F50E50E6C5}"/>
          </ac:picMkLst>
        </pc:picChg>
        <pc:picChg chg="add del mod modCrop">
          <ac:chgData name="#JIAO SHAOBO#" userId="7f447797-d251-46ae-bd22-25e28b3916c2" providerId="ADAL" clId="{BB1C4877-E111-44A2-B0A9-8EE760E62714}" dt="2023-05-07T10:55:47.565" v="2970" actId="478"/>
          <ac:picMkLst>
            <pc:docMk/>
            <pc:sldMk cId="391246093" sldId="361"/>
            <ac:picMk id="14" creationId="{A1AE1B65-AFC4-166B-15CE-BA96505108F9}"/>
          </ac:picMkLst>
        </pc:picChg>
        <pc:picChg chg="add del mod">
          <ac:chgData name="#JIAO SHAOBO#" userId="7f447797-d251-46ae-bd22-25e28b3916c2" providerId="ADAL" clId="{BB1C4877-E111-44A2-B0A9-8EE760E62714}" dt="2023-05-07T10:53:11.119" v="2966" actId="931"/>
          <ac:picMkLst>
            <pc:docMk/>
            <pc:sldMk cId="391246093" sldId="361"/>
            <ac:picMk id="18" creationId="{ADDEC8C0-E9D4-B381-D40C-1FDCF46F9571}"/>
          </ac:picMkLst>
        </pc:picChg>
        <pc:picChg chg="add del mod modCrop">
          <ac:chgData name="#JIAO SHAOBO#" userId="7f447797-d251-46ae-bd22-25e28b3916c2" providerId="ADAL" clId="{BB1C4877-E111-44A2-B0A9-8EE760E62714}" dt="2023-05-07T10:56:56.510" v="2995" actId="931"/>
          <ac:picMkLst>
            <pc:docMk/>
            <pc:sldMk cId="391246093" sldId="361"/>
            <ac:picMk id="22" creationId="{A44D3AF9-F835-6F66-98EA-30DB13B6B3A4}"/>
          </ac:picMkLst>
        </pc:picChg>
        <pc:picChg chg="add mod ord">
          <ac:chgData name="#JIAO SHAOBO#" userId="7f447797-d251-46ae-bd22-25e28b3916c2" providerId="ADAL" clId="{BB1C4877-E111-44A2-B0A9-8EE760E62714}" dt="2023-05-07T10:57:13.298" v="2999" actId="26606"/>
          <ac:picMkLst>
            <pc:docMk/>
            <pc:sldMk cId="391246093" sldId="361"/>
            <ac:picMk id="24" creationId="{7FFDF6DD-938D-8DC2-2FEE-27876ADA3F74}"/>
          </ac:picMkLst>
        </pc:picChg>
        <pc:picChg chg="del">
          <ac:chgData name="#JIAO SHAOBO#" userId="7f447797-d251-46ae-bd22-25e28b3916c2" providerId="ADAL" clId="{BB1C4877-E111-44A2-B0A9-8EE760E62714}" dt="2023-05-07T10:50:32.763" v="2951" actId="478"/>
          <ac:picMkLst>
            <pc:docMk/>
            <pc:sldMk cId="391246093" sldId="361"/>
            <ac:picMk id="53" creationId="{CAC9EF15-08A3-406D-9236-76A5454D5F8A}"/>
          </ac:picMkLst>
        </pc:picChg>
      </pc:sldChg>
      <pc:sldChg chg="addSp delSp modSp add del mod">
        <pc:chgData name="#JIAO SHAOBO#" userId="7f447797-d251-46ae-bd22-25e28b3916c2" providerId="ADAL" clId="{BB1C4877-E111-44A2-B0A9-8EE760E62714}" dt="2023-05-07T15:42:55.278" v="6170" actId="47"/>
        <pc:sldMkLst>
          <pc:docMk/>
          <pc:sldMk cId="767675903" sldId="362"/>
        </pc:sldMkLst>
        <pc:spChg chg="mod">
          <ac:chgData name="#JIAO SHAOBO#" userId="7f447797-d251-46ae-bd22-25e28b3916c2" providerId="ADAL" clId="{BB1C4877-E111-44A2-B0A9-8EE760E62714}" dt="2023-05-07T10:31:54.736" v="2707" actId="1076"/>
          <ac:spMkLst>
            <pc:docMk/>
            <pc:sldMk cId="767675903" sldId="362"/>
            <ac:spMk id="2" creationId="{68F0FA04-6227-9040-92A6-9514A59B8E7B}"/>
          </ac:spMkLst>
        </pc:spChg>
        <pc:spChg chg="add del mod">
          <ac:chgData name="#JIAO SHAOBO#" userId="7f447797-d251-46ae-bd22-25e28b3916c2" providerId="ADAL" clId="{BB1C4877-E111-44A2-B0A9-8EE760E62714}" dt="2023-05-07T10:32:22.213" v="2714" actId="478"/>
          <ac:spMkLst>
            <pc:docMk/>
            <pc:sldMk cId="767675903" sldId="362"/>
            <ac:spMk id="4" creationId="{6AF03CC0-7DA0-ED4F-B612-580E138D588A}"/>
          </ac:spMkLst>
        </pc:spChg>
        <pc:spChg chg="add del">
          <ac:chgData name="#JIAO SHAOBO#" userId="7f447797-d251-46ae-bd22-25e28b3916c2" providerId="ADAL" clId="{BB1C4877-E111-44A2-B0A9-8EE760E62714}" dt="2023-05-07T10:32:24.534" v="2716" actId="478"/>
          <ac:spMkLst>
            <pc:docMk/>
            <pc:sldMk cId="767675903" sldId="362"/>
            <ac:spMk id="6" creationId="{B7D8EEE0-6E1C-9F47-936F-25FCC2FC368C}"/>
          </ac:spMkLst>
        </pc:spChg>
        <pc:spChg chg="add del mod">
          <ac:chgData name="#JIAO SHAOBO#" userId="7f447797-d251-46ae-bd22-25e28b3916c2" providerId="ADAL" clId="{BB1C4877-E111-44A2-B0A9-8EE760E62714}" dt="2023-05-07T10:31:57.633" v="2711" actId="478"/>
          <ac:spMkLst>
            <pc:docMk/>
            <pc:sldMk cId="767675903" sldId="362"/>
            <ac:spMk id="11" creationId="{E2133910-3562-1BEC-7938-5D3F508EAC31}"/>
          </ac:spMkLst>
        </pc:spChg>
        <pc:spChg chg="add del mod">
          <ac:chgData name="#JIAO SHAOBO#" userId="7f447797-d251-46ae-bd22-25e28b3916c2" providerId="ADAL" clId="{BB1C4877-E111-44A2-B0A9-8EE760E62714}" dt="2023-05-07T10:32:23.114" v="2715" actId="478"/>
          <ac:spMkLst>
            <pc:docMk/>
            <pc:sldMk cId="767675903" sldId="362"/>
            <ac:spMk id="13" creationId="{A5BAB5D1-0347-794D-230E-AA085EC999EB}"/>
          </ac:spMkLst>
        </pc:spChg>
        <pc:spChg chg="add del mod">
          <ac:chgData name="#JIAO SHAOBO#" userId="7f447797-d251-46ae-bd22-25e28b3916c2" providerId="ADAL" clId="{BB1C4877-E111-44A2-B0A9-8EE760E62714}" dt="2023-05-07T10:32:25.355" v="2717" actId="478"/>
          <ac:spMkLst>
            <pc:docMk/>
            <pc:sldMk cId="767675903" sldId="362"/>
            <ac:spMk id="15" creationId="{64296769-6A00-6AC6-3B5F-702411859316}"/>
          </ac:spMkLst>
        </pc:spChg>
        <pc:picChg chg="add del mod">
          <ac:chgData name="#JIAO SHAOBO#" userId="7f447797-d251-46ae-bd22-25e28b3916c2" providerId="ADAL" clId="{BB1C4877-E111-44A2-B0A9-8EE760E62714}" dt="2023-05-07T10:32:39.881" v="2720" actId="478"/>
          <ac:picMkLst>
            <pc:docMk/>
            <pc:sldMk cId="767675903" sldId="362"/>
            <ac:picMk id="16" creationId="{196C8917-85EC-0A98-A709-641D1C83BE89}"/>
          </ac:picMkLst>
        </pc:picChg>
      </pc:sldChg>
      <pc:sldChg chg="delSp modSp add del mod ord">
        <pc:chgData name="#JIAO SHAOBO#" userId="7f447797-d251-46ae-bd22-25e28b3916c2" providerId="ADAL" clId="{BB1C4877-E111-44A2-B0A9-8EE760E62714}" dt="2023-05-07T16:00:35.696" v="7764"/>
        <pc:sldMkLst>
          <pc:docMk/>
          <pc:sldMk cId="495483412" sldId="363"/>
        </pc:sldMkLst>
        <pc:spChg chg="mod">
          <ac:chgData name="#JIAO SHAOBO#" userId="7f447797-d251-46ae-bd22-25e28b3916c2" providerId="ADAL" clId="{BB1C4877-E111-44A2-B0A9-8EE760E62714}" dt="2023-05-07T15:43:14.927" v="6181" actId="20577"/>
          <ac:spMkLst>
            <pc:docMk/>
            <pc:sldMk cId="495483412" sldId="363"/>
            <ac:spMk id="2" creationId="{C18026B5-2F88-BA48-A996-4A13FDFAA43A}"/>
          </ac:spMkLst>
        </pc:spChg>
        <pc:spChg chg="mod">
          <ac:chgData name="#JIAO SHAOBO#" userId="7f447797-d251-46ae-bd22-25e28b3916c2" providerId="ADAL" clId="{BB1C4877-E111-44A2-B0A9-8EE760E62714}" dt="2023-05-07T15:52:00.971" v="6862"/>
          <ac:spMkLst>
            <pc:docMk/>
            <pc:sldMk cId="495483412" sldId="363"/>
            <ac:spMk id="3" creationId="{A5ABDF8F-0AD5-5C43-9EF3-8679B9897E01}"/>
          </ac:spMkLst>
        </pc:spChg>
        <pc:spChg chg="mod">
          <ac:chgData name="#JIAO SHAOBO#" userId="7f447797-d251-46ae-bd22-25e28b3916c2" providerId="ADAL" clId="{BB1C4877-E111-44A2-B0A9-8EE760E62714}" dt="2023-05-07T15:46:08.166" v="6398" actId="20577"/>
          <ac:spMkLst>
            <pc:docMk/>
            <pc:sldMk cId="495483412" sldId="363"/>
            <ac:spMk id="4" creationId="{7782A119-28D1-B54D-A879-A0DDEC296674}"/>
          </ac:spMkLst>
        </pc:spChg>
        <pc:spChg chg="mod">
          <ac:chgData name="#JIAO SHAOBO#" userId="7f447797-d251-46ae-bd22-25e28b3916c2" providerId="ADAL" clId="{BB1C4877-E111-44A2-B0A9-8EE760E62714}" dt="2023-05-07T15:52:03.842" v="6864"/>
          <ac:spMkLst>
            <pc:docMk/>
            <pc:sldMk cId="495483412" sldId="363"/>
            <ac:spMk id="5" creationId="{B55E5840-ED0D-0349-88F3-4E90A0094985}"/>
          </ac:spMkLst>
        </pc:spChg>
        <pc:spChg chg="mod">
          <ac:chgData name="#JIAO SHAOBO#" userId="7f447797-d251-46ae-bd22-25e28b3916c2" providerId="ADAL" clId="{BB1C4877-E111-44A2-B0A9-8EE760E62714}" dt="2023-05-07T15:47:04.019" v="6536" actId="20577"/>
          <ac:spMkLst>
            <pc:docMk/>
            <pc:sldMk cId="495483412" sldId="363"/>
            <ac:spMk id="6" creationId="{34801285-85FB-FD43-9631-322998389AF0}"/>
          </ac:spMkLst>
        </pc:spChg>
        <pc:spChg chg="mod">
          <ac:chgData name="#JIAO SHAOBO#" userId="7f447797-d251-46ae-bd22-25e28b3916c2" providerId="ADAL" clId="{BB1C4877-E111-44A2-B0A9-8EE760E62714}" dt="2023-05-07T15:52:06.615" v="6866"/>
          <ac:spMkLst>
            <pc:docMk/>
            <pc:sldMk cId="495483412" sldId="363"/>
            <ac:spMk id="7" creationId="{8820E658-15B8-6C4B-A736-3D894774670E}"/>
          </ac:spMkLst>
        </pc:spChg>
        <pc:spChg chg="mod">
          <ac:chgData name="#JIAO SHAOBO#" userId="7f447797-d251-46ae-bd22-25e28b3916c2" providerId="ADAL" clId="{BB1C4877-E111-44A2-B0A9-8EE760E62714}" dt="2023-05-07T15:49:39.836" v="6765" actId="20577"/>
          <ac:spMkLst>
            <pc:docMk/>
            <pc:sldMk cId="495483412" sldId="363"/>
            <ac:spMk id="8" creationId="{7F52F621-1B1F-5E49-939F-12BD1A0FD522}"/>
          </ac:spMkLst>
        </pc:spChg>
        <pc:spChg chg="del">
          <ac:chgData name="#JIAO SHAOBO#" userId="7f447797-d251-46ae-bd22-25e28b3916c2" providerId="ADAL" clId="{BB1C4877-E111-44A2-B0A9-8EE760E62714}" dt="2023-05-07T15:49:46.336" v="6767" actId="478"/>
          <ac:spMkLst>
            <pc:docMk/>
            <pc:sldMk cId="495483412" sldId="363"/>
            <ac:spMk id="9" creationId="{AFD06229-BFA1-7D4D-B1E0-0A9F7FBF1F7E}"/>
          </ac:spMkLst>
        </pc:spChg>
        <pc:spChg chg="del">
          <ac:chgData name="#JIAO SHAOBO#" userId="7f447797-d251-46ae-bd22-25e28b3916c2" providerId="ADAL" clId="{BB1C4877-E111-44A2-B0A9-8EE760E62714}" dt="2023-05-07T15:49:44.986" v="6766" actId="478"/>
          <ac:spMkLst>
            <pc:docMk/>
            <pc:sldMk cId="495483412" sldId="363"/>
            <ac:spMk id="10" creationId="{56278D20-060E-1942-9A72-E600C02A8208}"/>
          </ac:spMkLst>
        </pc:spChg>
      </pc:sldChg>
      <pc:sldChg chg="del">
        <pc:chgData name="#JIAO SHAOBO#" userId="7f447797-d251-46ae-bd22-25e28b3916c2" providerId="ADAL" clId="{BB1C4877-E111-44A2-B0A9-8EE760E62714}" dt="2023-05-07T16:01:44.708" v="7786" actId="47"/>
        <pc:sldMkLst>
          <pc:docMk/>
          <pc:sldMk cId="643842168" sldId="364"/>
        </pc:sldMkLst>
      </pc:sldChg>
      <pc:sldChg chg="delSp modSp add mod ord">
        <pc:chgData name="#JIAO SHAOBO#" userId="7f447797-d251-46ae-bd22-25e28b3916c2" providerId="ADAL" clId="{BB1C4877-E111-44A2-B0A9-8EE760E62714}" dt="2023-05-07T10:14:43.728" v="1872"/>
        <pc:sldMkLst>
          <pc:docMk/>
          <pc:sldMk cId="534099147" sldId="365"/>
        </pc:sldMkLst>
        <pc:spChg chg="mod">
          <ac:chgData name="#JIAO SHAOBO#" userId="7f447797-d251-46ae-bd22-25e28b3916c2" providerId="ADAL" clId="{BB1C4877-E111-44A2-B0A9-8EE760E62714}" dt="2023-05-07T09:45:46.630" v="1177" actId="27636"/>
          <ac:spMkLst>
            <pc:docMk/>
            <pc:sldMk cId="534099147" sldId="365"/>
            <ac:spMk id="2" creationId="{C18026B5-2F88-BA48-A996-4A13FDFAA43A}"/>
          </ac:spMkLst>
        </pc:spChg>
        <pc:spChg chg="mod">
          <ac:chgData name="#JIAO SHAOBO#" userId="7f447797-d251-46ae-bd22-25e28b3916c2" providerId="ADAL" clId="{BB1C4877-E111-44A2-B0A9-8EE760E62714}" dt="2023-05-07T09:45:59.005" v="1208" actId="20577"/>
          <ac:spMkLst>
            <pc:docMk/>
            <pc:sldMk cId="534099147" sldId="365"/>
            <ac:spMk id="3" creationId="{A5ABDF8F-0AD5-5C43-9EF3-8679B9897E01}"/>
          </ac:spMkLst>
        </pc:spChg>
        <pc:spChg chg="mod">
          <ac:chgData name="#JIAO SHAOBO#" userId="7f447797-d251-46ae-bd22-25e28b3916c2" providerId="ADAL" clId="{BB1C4877-E111-44A2-B0A9-8EE760E62714}" dt="2023-05-07T10:04:35.038" v="1676" actId="20577"/>
          <ac:spMkLst>
            <pc:docMk/>
            <pc:sldMk cId="534099147" sldId="365"/>
            <ac:spMk id="4" creationId="{7782A119-28D1-B54D-A879-A0DDEC296674}"/>
          </ac:spMkLst>
        </pc:spChg>
        <pc:spChg chg="mod">
          <ac:chgData name="#JIAO SHAOBO#" userId="7f447797-d251-46ae-bd22-25e28b3916c2" providerId="ADAL" clId="{BB1C4877-E111-44A2-B0A9-8EE760E62714}" dt="2023-05-07T09:46:09.064" v="1232" actId="20577"/>
          <ac:spMkLst>
            <pc:docMk/>
            <pc:sldMk cId="534099147" sldId="365"/>
            <ac:spMk id="5" creationId="{B55E5840-ED0D-0349-88F3-4E90A0094985}"/>
          </ac:spMkLst>
        </pc:spChg>
        <pc:spChg chg="mod">
          <ac:chgData name="#JIAO SHAOBO#" userId="7f447797-d251-46ae-bd22-25e28b3916c2" providerId="ADAL" clId="{BB1C4877-E111-44A2-B0A9-8EE760E62714}" dt="2023-05-07T10:05:50.517" v="1786" actId="207"/>
          <ac:spMkLst>
            <pc:docMk/>
            <pc:sldMk cId="534099147" sldId="365"/>
            <ac:spMk id="6" creationId="{34801285-85FB-FD43-9631-322998389AF0}"/>
          </ac:spMkLst>
        </pc:spChg>
        <pc:spChg chg="mod">
          <ac:chgData name="#JIAO SHAOBO#" userId="7f447797-d251-46ae-bd22-25e28b3916c2" providerId="ADAL" clId="{BB1C4877-E111-44A2-B0A9-8EE760E62714}" dt="2023-05-07T09:46:43.255" v="1272" actId="20577"/>
          <ac:spMkLst>
            <pc:docMk/>
            <pc:sldMk cId="534099147" sldId="365"/>
            <ac:spMk id="7" creationId="{8820E658-15B8-6C4B-A736-3D894774670E}"/>
          </ac:spMkLst>
        </pc:spChg>
        <pc:spChg chg="mod">
          <ac:chgData name="#JIAO SHAOBO#" userId="7f447797-d251-46ae-bd22-25e28b3916c2" providerId="ADAL" clId="{BB1C4877-E111-44A2-B0A9-8EE760E62714}" dt="2023-05-07T10:07:13.935" v="1798" actId="14100"/>
          <ac:spMkLst>
            <pc:docMk/>
            <pc:sldMk cId="534099147" sldId="365"/>
            <ac:spMk id="8" creationId="{7F52F621-1B1F-5E49-939F-12BD1A0FD522}"/>
          </ac:spMkLst>
        </pc:spChg>
        <pc:spChg chg="del">
          <ac:chgData name="#JIAO SHAOBO#" userId="7f447797-d251-46ae-bd22-25e28b3916c2" providerId="ADAL" clId="{BB1C4877-E111-44A2-B0A9-8EE760E62714}" dt="2023-05-07T09:47:05.283" v="1274" actId="478"/>
          <ac:spMkLst>
            <pc:docMk/>
            <pc:sldMk cId="534099147" sldId="365"/>
            <ac:spMk id="9" creationId="{AFD06229-BFA1-7D4D-B1E0-0A9F7FBF1F7E}"/>
          </ac:spMkLst>
        </pc:spChg>
        <pc:spChg chg="del">
          <ac:chgData name="#JIAO SHAOBO#" userId="7f447797-d251-46ae-bd22-25e28b3916c2" providerId="ADAL" clId="{BB1C4877-E111-44A2-B0A9-8EE760E62714}" dt="2023-05-07T09:47:02.635" v="1273" actId="478"/>
          <ac:spMkLst>
            <pc:docMk/>
            <pc:sldMk cId="534099147" sldId="365"/>
            <ac:spMk id="10" creationId="{56278D20-060E-1942-9A72-E600C02A8208}"/>
          </ac:spMkLst>
        </pc:spChg>
      </pc:sldChg>
      <pc:sldChg chg="delSp modSp add del mod">
        <pc:chgData name="#JIAO SHAOBO#" userId="7f447797-d251-46ae-bd22-25e28b3916c2" providerId="ADAL" clId="{BB1C4877-E111-44A2-B0A9-8EE760E62714}" dt="2023-05-07T10:27:29.336" v="2575" actId="47"/>
        <pc:sldMkLst>
          <pc:docMk/>
          <pc:sldMk cId="1620657363" sldId="366"/>
        </pc:sldMkLst>
        <pc:spChg chg="mod">
          <ac:chgData name="#JIAO SHAOBO#" userId="7f447797-d251-46ae-bd22-25e28b3916c2" providerId="ADAL" clId="{BB1C4877-E111-44A2-B0A9-8EE760E62714}" dt="2023-05-07T10:15:36.136" v="1896" actId="20577"/>
          <ac:spMkLst>
            <pc:docMk/>
            <pc:sldMk cId="1620657363" sldId="366"/>
            <ac:spMk id="2" creationId="{C18026B5-2F88-BA48-A996-4A13FDFAA43A}"/>
          </ac:spMkLst>
        </pc:spChg>
        <pc:spChg chg="mod">
          <ac:chgData name="#JIAO SHAOBO#" userId="7f447797-d251-46ae-bd22-25e28b3916c2" providerId="ADAL" clId="{BB1C4877-E111-44A2-B0A9-8EE760E62714}" dt="2023-05-07T10:17:03.469" v="1928" actId="20577"/>
          <ac:spMkLst>
            <pc:docMk/>
            <pc:sldMk cId="1620657363" sldId="366"/>
            <ac:spMk id="3" creationId="{A5ABDF8F-0AD5-5C43-9EF3-8679B9897E01}"/>
          </ac:spMkLst>
        </pc:spChg>
        <pc:spChg chg="del mod">
          <ac:chgData name="#JIAO SHAOBO#" userId="7f447797-d251-46ae-bd22-25e28b3916c2" providerId="ADAL" clId="{BB1C4877-E111-44A2-B0A9-8EE760E62714}" dt="2023-05-07T10:15:57.750" v="1899" actId="478"/>
          <ac:spMkLst>
            <pc:docMk/>
            <pc:sldMk cId="1620657363" sldId="366"/>
            <ac:spMk id="9" creationId="{AFD06229-BFA1-7D4D-B1E0-0A9F7FBF1F7E}"/>
          </ac:spMkLst>
        </pc:spChg>
        <pc:spChg chg="del">
          <ac:chgData name="#JIAO SHAOBO#" userId="7f447797-d251-46ae-bd22-25e28b3916c2" providerId="ADAL" clId="{BB1C4877-E111-44A2-B0A9-8EE760E62714}" dt="2023-05-07T10:15:55.554" v="1897" actId="478"/>
          <ac:spMkLst>
            <pc:docMk/>
            <pc:sldMk cId="1620657363" sldId="366"/>
            <ac:spMk id="10" creationId="{56278D20-060E-1942-9A72-E600C02A8208}"/>
          </ac:spMkLst>
        </pc:spChg>
      </pc:sldChg>
      <pc:sldChg chg="addSp delSp modSp add del mod">
        <pc:chgData name="#JIAO SHAOBO#" userId="7f447797-d251-46ae-bd22-25e28b3916c2" providerId="ADAL" clId="{BB1C4877-E111-44A2-B0A9-8EE760E62714}" dt="2023-05-07T10:09:48.002" v="1827" actId="47"/>
        <pc:sldMkLst>
          <pc:docMk/>
          <pc:sldMk cId="2136634125" sldId="366"/>
        </pc:sldMkLst>
        <pc:spChg chg="add del">
          <ac:chgData name="#JIAO SHAOBO#" userId="7f447797-d251-46ae-bd22-25e28b3916c2" providerId="ADAL" clId="{BB1C4877-E111-44A2-B0A9-8EE760E62714}" dt="2023-05-07T10:09:18.353" v="1822" actId="478"/>
          <ac:spMkLst>
            <pc:docMk/>
            <pc:sldMk cId="2136634125" sldId="366"/>
            <ac:spMk id="3" creationId="{A5ABDF8F-0AD5-5C43-9EF3-8679B9897E01}"/>
          </ac:spMkLst>
        </pc:spChg>
        <pc:spChg chg="del">
          <ac:chgData name="#JIAO SHAOBO#" userId="7f447797-d251-46ae-bd22-25e28b3916c2" providerId="ADAL" clId="{BB1C4877-E111-44A2-B0A9-8EE760E62714}" dt="2023-05-07T10:07:54.849" v="1800" actId="478"/>
          <ac:spMkLst>
            <pc:docMk/>
            <pc:sldMk cId="2136634125" sldId="366"/>
            <ac:spMk id="4" creationId="{7782A119-28D1-B54D-A879-A0DDEC296674}"/>
          </ac:spMkLst>
        </pc:spChg>
        <pc:spChg chg="del">
          <ac:chgData name="#JIAO SHAOBO#" userId="7f447797-d251-46ae-bd22-25e28b3916c2" providerId="ADAL" clId="{BB1C4877-E111-44A2-B0A9-8EE760E62714}" dt="2023-05-07T10:08:02.512" v="1804" actId="478"/>
          <ac:spMkLst>
            <pc:docMk/>
            <pc:sldMk cId="2136634125" sldId="366"/>
            <ac:spMk id="6" creationId="{34801285-85FB-FD43-9631-322998389AF0}"/>
          </ac:spMkLst>
        </pc:spChg>
        <pc:spChg chg="del">
          <ac:chgData name="#JIAO SHAOBO#" userId="7f447797-d251-46ae-bd22-25e28b3916c2" providerId="ADAL" clId="{BB1C4877-E111-44A2-B0A9-8EE760E62714}" dt="2023-05-07T10:08:04.725" v="1806" actId="478"/>
          <ac:spMkLst>
            <pc:docMk/>
            <pc:sldMk cId="2136634125" sldId="366"/>
            <ac:spMk id="8" creationId="{7F52F621-1B1F-5E49-939F-12BD1A0FD522}"/>
          </ac:spMkLst>
        </pc:spChg>
        <pc:spChg chg="add del mod">
          <ac:chgData name="#JIAO SHAOBO#" userId="7f447797-d251-46ae-bd22-25e28b3916c2" providerId="ADAL" clId="{BB1C4877-E111-44A2-B0A9-8EE760E62714}" dt="2023-05-07T10:07:57.976" v="1801" actId="478"/>
          <ac:spMkLst>
            <pc:docMk/>
            <pc:sldMk cId="2136634125" sldId="366"/>
            <ac:spMk id="10" creationId="{CFA27F6C-B1D5-D3D9-21A4-911B8263844F}"/>
          </ac:spMkLst>
        </pc:spChg>
        <pc:spChg chg="add del mod">
          <ac:chgData name="#JIAO SHAOBO#" userId="7f447797-d251-46ae-bd22-25e28b3916c2" providerId="ADAL" clId="{BB1C4877-E111-44A2-B0A9-8EE760E62714}" dt="2023-05-07T10:08:00.977" v="1803" actId="478"/>
          <ac:spMkLst>
            <pc:docMk/>
            <pc:sldMk cId="2136634125" sldId="366"/>
            <ac:spMk id="13" creationId="{9B688BD1-7D97-2B9C-25C1-0766FEFF5CCE}"/>
          </ac:spMkLst>
        </pc:spChg>
        <pc:spChg chg="add del mod">
          <ac:chgData name="#JIAO SHAOBO#" userId="7f447797-d251-46ae-bd22-25e28b3916c2" providerId="ADAL" clId="{BB1C4877-E111-44A2-B0A9-8EE760E62714}" dt="2023-05-07T10:08:03.755" v="1805" actId="478"/>
          <ac:spMkLst>
            <pc:docMk/>
            <pc:sldMk cId="2136634125" sldId="366"/>
            <ac:spMk id="15" creationId="{018862B2-CD1B-D130-52DD-8BBE0F5BFFBF}"/>
          </ac:spMkLst>
        </pc:spChg>
        <pc:spChg chg="add del mod">
          <ac:chgData name="#JIAO SHAOBO#" userId="7f447797-d251-46ae-bd22-25e28b3916c2" providerId="ADAL" clId="{BB1C4877-E111-44A2-B0A9-8EE760E62714}" dt="2023-05-07T10:08:06.691" v="1807" actId="478"/>
          <ac:spMkLst>
            <pc:docMk/>
            <pc:sldMk cId="2136634125" sldId="366"/>
            <ac:spMk id="17" creationId="{5E7884FD-090C-11A9-0249-5E29F508BB14}"/>
          </ac:spMkLst>
        </pc:spChg>
        <pc:spChg chg="add del mod">
          <ac:chgData name="#JIAO SHAOBO#" userId="7f447797-d251-46ae-bd22-25e28b3916c2" providerId="ADAL" clId="{BB1C4877-E111-44A2-B0A9-8EE760E62714}" dt="2023-05-07T10:09:20.786" v="1823" actId="478"/>
          <ac:spMkLst>
            <pc:docMk/>
            <pc:sldMk cId="2136634125" sldId="366"/>
            <ac:spMk id="21" creationId="{1C13A48E-0066-E83B-B0D5-23CDB084AC1F}"/>
          </ac:spMkLst>
        </pc:spChg>
        <pc:picChg chg="add del mod">
          <ac:chgData name="#JIAO SHAOBO#" userId="7f447797-d251-46ae-bd22-25e28b3916c2" providerId="ADAL" clId="{BB1C4877-E111-44A2-B0A9-8EE760E62714}" dt="2023-05-07T10:08:49.708" v="1813" actId="478"/>
          <ac:picMkLst>
            <pc:docMk/>
            <pc:sldMk cId="2136634125" sldId="366"/>
            <ac:picMk id="18" creationId="{A2287A1F-FB79-D875-2109-BDF8C186245A}"/>
          </ac:picMkLst>
        </pc:picChg>
        <pc:picChg chg="add mod modCrop">
          <ac:chgData name="#JIAO SHAOBO#" userId="7f447797-d251-46ae-bd22-25e28b3916c2" providerId="ADAL" clId="{BB1C4877-E111-44A2-B0A9-8EE760E62714}" dt="2023-05-07T10:09:41.352" v="1826" actId="14100"/>
          <ac:picMkLst>
            <pc:docMk/>
            <pc:sldMk cId="2136634125" sldId="366"/>
            <ac:picMk id="19" creationId="{2111DCD2-A945-F1DD-61AB-E165CB35CC6F}"/>
          </ac:picMkLst>
        </pc:picChg>
      </pc:sldChg>
      <pc:sldChg chg="addSp delSp modSp add mod">
        <pc:chgData name="#JIAO SHAOBO#" userId="7f447797-d251-46ae-bd22-25e28b3916c2" providerId="ADAL" clId="{BB1C4877-E111-44A2-B0A9-8EE760E62714}" dt="2023-05-07T10:59:13.556" v="3003" actId="478"/>
        <pc:sldMkLst>
          <pc:docMk/>
          <pc:sldMk cId="2268397588" sldId="367"/>
        </pc:sldMkLst>
        <pc:spChg chg="mod">
          <ac:chgData name="#JIAO SHAOBO#" userId="7f447797-d251-46ae-bd22-25e28b3916c2" providerId="ADAL" clId="{BB1C4877-E111-44A2-B0A9-8EE760E62714}" dt="2023-05-07T10:39:06.004" v="2921" actId="20577"/>
          <ac:spMkLst>
            <pc:docMk/>
            <pc:sldMk cId="2268397588" sldId="367"/>
            <ac:spMk id="2" creationId="{8C122DF8-59D4-D94D-8ED9-F2F319899DBF}"/>
          </ac:spMkLst>
        </pc:spChg>
        <pc:spChg chg="del">
          <ac:chgData name="#JIAO SHAOBO#" userId="7f447797-d251-46ae-bd22-25e28b3916c2" providerId="ADAL" clId="{BB1C4877-E111-44A2-B0A9-8EE760E62714}" dt="2023-05-07T10:59:13.556" v="3003" actId="478"/>
          <ac:spMkLst>
            <pc:docMk/>
            <pc:sldMk cId="2268397588" sldId="367"/>
            <ac:spMk id="3" creationId="{4D5B7634-ADBA-124F-B8CA-431F07F18D44}"/>
          </ac:spMkLst>
        </pc:spChg>
        <pc:spChg chg="del">
          <ac:chgData name="#JIAO SHAOBO#" userId="7f447797-d251-46ae-bd22-25e28b3916c2" providerId="ADAL" clId="{BB1C4877-E111-44A2-B0A9-8EE760E62714}" dt="2023-05-07T10:59:12.581" v="3002" actId="478"/>
          <ac:spMkLst>
            <pc:docMk/>
            <pc:sldMk cId="2268397588" sldId="367"/>
            <ac:spMk id="4" creationId="{529E91F3-E1A0-DB4A-8CD8-D9D1AB0FFB40}"/>
          </ac:spMkLst>
        </pc:spChg>
        <pc:spChg chg="add del mod">
          <ac:chgData name="#JIAO SHAOBO#" userId="7f447797-d251-46ae-bd22-25e28b3916c2" providerId="ADAL" clId="{BB1C4877-E111-44A2-B0A9-8EE760E62714}" dt="2023-05-07T10:39:07.951" v="2923"/>
          <ac:spMkLst>
            <pc:docMk/>
            <pc:sldMk cId="2268397588" sldId="367"/>
            <ac:spMk id="6" creationId="{D6E33BF2-AA4E-10C2-BC76-33C5D2EC72A2}"/>
          </ac:spMkLst>
        </pc:spChg>
        <pc:spChg chg="add del mod">
          <ac:chgData name="#JIAO SHAOBO#" userId="7f447797-d251-46ae-bd22-25e28b3916c2" providerId="ADAL" clId="{BB1C4877-E111-44A2-B0A9-8EE760E62714}" dt="2023-05-07T10:39:07.951" v="2923"/>
          <ac:spMkLst>
            <pc:docMk/>
            <pc:sldMk cId="2268397588" sldId="367"/>
            <ac:spMk id="7" creationId="{4133EB09-C5B8-933E-AB53-27A97C03C410}"/>
          </ac:spMkLst>
        </pc:spChg>
        <pc:spChg chg="mod">
          <ac:chgData name="#JIAO SHAOBO#" userId="7f447797-d251-46ae-bd22-25e28b3916c2" providerId="ADAL" clId="{BB1C4877-E111-44A2-B0A9-8EE760E62714}" dt="2023-05-07T10:19:07.767" v="2059" actId="20577"/>
          <ac:spMkLst>
            <pc:docMk/>
            <pc:sldMk cId="2268397588" sldId="367"/>
            <ac:spMk id="44" creationId="{906E4DF9-127F-4650-8BAA-2521A37885B0}"/>
          </ac:spMkLst>
        </pc:spChg>
        <pc:spChg chg="mod">
          <ac:chgData name="#JIAO SHAOBO#" userId="7f447797-d251-46ae-bd22-25e28b3916c2" providerId="ADAL" clId="{BB1C4877-E111-44A2-B0A9-8EE760E62714}" dt="2023-05-07T10:18:11.658" v="1994" actId="20577"/>
          <ac:spMkLst>
            <pc:docMk/>
            <pc:sldMk cId="2268397588" sldId="367"/>
            <ac:spMk id="45" creationId="{803A1E73-C790-447A-974F-B3ADB50149F7}"/>
          </ac:spMkLst>
        </pc:spChg>
        <pc:spChg chg="mod">
          <ac:chgData name="#JIAO SHAOBO#" userId="7f447797-d251-46ae-bd22-25e28b3916c2" providerId="ADAL" clId="{BB1C4877-E111-44A2-B0A9-8EE760E62714}" dt="2023-05-07T10:27:26.923" v="2574" actId="20577"/>
          <ac:spMkLst>
            <pc:docMk/>
            <pc:sldMk cId="2268397588" sldId="367"/>
            <ac:spMk id="46" creationId="{A09D80D2-95FB-43C6-96F8-7EF7737C28BA}"/>
          </ac:spMkLst>
        </pc:spChg>
        <pc:spChg chg="mod">
          <ac:chgData name="#JIAO SHAOBO#" userId="7f447797-d251-46ae-bd22-25e28b3916c2" providerId="ADAL" clId="{BB1C4877-E111-44A2-B0A9-8EE760E62714}" dt="2023-05-07T10:23:39.768" v="2369" actId="20577"/>
          <ac:spMkLst>
            <pc:docMk/>
            <pc:sldMk cId="2268397588" sldId="367"/>
            <ac:spMk id="47" creationId="{DDA232CE-EB44-41DD-920C-AEDD5C33D2A5}"/>
          </ac:spMkLst>
        </pc:spChg>
        <pc:spChg chg="mod">
          <ac:chgData name="#JIAO SHAOBO#" userId="7f447797-d251-46ae-bd22-25e28b3916c2" providerId="ADAL" clId="{BB1C4877-E111-44A2-B0A9-8EE760E62714}" dt="2023-05-07T10:23:35.805" v="2355"/>
          <ac:spMkLst>
            <pc:docMk/>
            <pc:sldMk cId="2268397588" sldId="367"/>
            <ac:spMk id="48" creationId="{CEBFC0C0-C506-47F0-AE21-8A46DB86644A}"/>
          </ac:spMkLst>
        </pc:spChg>
        <pc:spChg chg="mod">
          <ac:chgData name="#JIAO SHAOBO#" userId="7f447797-d251-46ae-bd22-25e28b3916c2" providerId="ADAL" clId="{BB1C4877-E111-44A2-B0A9-8EE760E62714}" dt="2023-05-07T10:23:33.315" v="2354"/>
          <ac:spMkLst>
            <pc:docMk/>
            <pc:sldMk cId="2268397588" sldId="367"/>
            <ac:spMk id="49" creationId="{ED796758-F31D-4250-A439-D6DE9523C88B}"/>
          </ac:spMkLst>
        </pc:spChg>
        <pc:spChg chg="mod">
          <ac:chgData name="#JIAO SHAOBO#" userId="7f447797-d251-46ae-bd22-25e28b3916c2" providerId="ADAL" clId="{BB1C4877-E111-44A2-B0A9-8EE760E62714}" dt="2023-05-07T10:23:31.525" v="2353"/>
          <ac:spMkLst>
            <pc:docMk/>
            <pc:sldMk cId="2268397588" sldId="367"/>
            <ac:spMk id="50" creationId="{C60A09F8-DA84-487F-81AC-337BE4A9F35B}"/>
          </ac:spMkLst>
        </pc:spChg>
        <pc:spChg chg="mod">
          <ac:chgData name="#JIAO SHAOBO#" userId="7f447797-d251-46ae-bd22-25e28b3916c2" providerId="ADAL" clId="{BB1C4877-E111-44A2-B0A9-8EE760E62714}" dt="2023-05-07T10:23:29.329" v="2352"/>
          <ac:spMkLst>
            <pc:docMk/>
            <pc:sldMk cId="2268397588" sldId="367"/>
            <ac:spMk id="51" creationId="{D582AC9C-B267-4C04-9E50-051DE433538C}"/>
          </ac:spMkLst>
        </pc:spChg>
        <pc:spChg chg="mod">
          <ac:chgData name="#JIAO SHAOBO#" userId="7f447797-d251-46ae-bd22-25e28b3916c2" providerId="ADAL" clId="{BB1C4877-E111-44A2-B0A9-8EE760E62714}" dt="2023-05-07T10:23:26.877" v="2351"/>
          <ac:spMkLst>
            <pc:docMk/>
            <pc:sldMk cId="2268397588" sldId="367"/>
            <ac:spMk id="52" creationId="{1E84004F-53E7-47E5-A493-1980475C42D4}"/>
          </ac:spMkLst>
        </pc:spChg>
        <pc:spChg chg="mod">
          <ac:chgData name="#JIAO SHAOBO#" userId="7f447797-d251-46ae-bd22-25e28b3916c2" providerId="ADAL" clId="{BB1C4877-E111-44A2-B0A9-8EE760E62714}" dt="2023-05-07T10:55:05.065" v="2969" actId="20577"/>
          <ac:spMkLst>
            <pc:docMk/>
            <pc:sldMk cId="2268397588" sldId="367"/>
            <ac:spMk id="53" creationId="{A1B673DD-4FEC-4191-8446-77B89805FF2B}"/>
          </ac:spMkLst>
        </pc:spChg>
      </pc:sldChg>
      <pc:sldChg chg="addSp delSp modSp add mod chgLayout">
        <pc:chgData name="#JIAO SHAOBO#" userId="7f447797-d251-46ae-bd22-25e28b3916c2" providerId="ADAL" clId="{BB1C4877-E111-44A2-B0A9-8EE760E62714}" dt="2023-05-07T10:41:29.936" v="2950" actId="478"/>
        <pc:sldMkLst>
          <pc:docMk/>
          <pc:sldMk cId="1985266297" sldId="368"/>
        </pc:sldMkLst>
        <pc:spChg chg="mod">
          <ac:chgData name="#JIAO SHAOBO#" userId="7f447797-d251-46ae-bd22-25e28b3916c2" providerId="ADAL" clId="{BB1C4877-E111-44A2-B0A9-8EE760E62714}" dt="2023-05-07T10:30:39.223" v="2691" actId="26606"/>
          <ac:spMkLst>
            <pc:docMk/>
            <pc:sldMk cId="1985266297" sldId="368"/>
            <ac:spMk id="2" creationId="{8C122DF8-59D4-D94D-8ED9-F2F319899DBF}"/>
          </ac:spMkLst>
        </pc:spChg>
        <pc:spChg chg="del">
          <ac:chgData name="#JIAO SHAOBO#" userId="7f447797-d251-46ae-bd22-25e28b3916c2" providerId="ADAL" clId="{BB1C4877-E111-44A2-B0A9-8EE760E62714}" dt="2023-05-07T10:29:11.791" v="2609" actId="478"/>
          <ac:spMkLst>
            <pc:docMk/>
            <pc:sldMk cId="1985266297" sldId="368"/>
            <ac:spMk id="3" creationId="{4D5B7634-ADBA-124F-B8CA-431F07F18D44}"/>
          </ac:spMkLst>
        </pc:spChg>
        <pc:spChg chg="del mod">
          <ac:chgData name="#JIAO SHAOBO#" userId="7f447797-d251-46ae-bd22-25e28b3916c2" providerId="ADAL" clId="{BB1C4877-E111-44A2-B0A9-8EE760E62714}" dt="2023-05-07T10:29:10.851" v="2608" actId="478"/>
          <ac:spMkLst>
            <pc:docMk/>
            <pc:sldMk cId="1985266297" sldId="368"/>
            <ac:spMk id="4" creationId="{529E91F3-E1A0-DB4A-8CD8-D9D1AB0FFB40}"/>
          </ac:spMkLst>
        </pc:spChg>
        <pc:spChg chg="mod">
          <ac:chgData name="#JIAO SHAOBO#" userId="7f447797-d251-46ae-bd22-25e28b3916c2" providerId="ADAL" clId="{BB1C4877-E111-44A2-B0A9-8EE760E62714}" dt="2023-05-07T10:30:39.223" v="2691" actId="26606"/>
          <ac:spMkLst>
            <pc:docMk/>
            <pc:sldMk cId="1985266297" sldId="368"/>
            <ac:spMk id="5" creationId="{AB744071-0CE2-7746-9315-22EC28A0F462}"/>
          </ac:spMkLst>
        </pc:spChg>
        <pc:spChg chg="add del mod">
          <ac:chgData name="#JIAO SHAOBO#" userId="7f447797-d251-46ae-bd22-25e28b3916c2" providerId="ADAL" clId="{BB1C4877-E111-44A2-B0A9-8EE760E62714}" dt="2023-05-07T10:28:28.853" v="2594" actId="478"/>
          <ac:spMkLst>
            <pc:docMk/>
            <pc:sldMk cId="1985266297" sldId="368"/>
            <ac:spMk id="7" creationId="{B61F620A-C9D3-9209-F501-A5C37F18A064}"/>
          </ac:spMkLst>
        </pc:spChg>
        <pc:spChg chg="add del mod">
          <ac:chgData name="#JIAO SHAOBO#" userId="7f447797-d251-46ae-bd22-25e28b3916c2" providerId="ADAL" clId="{BB1C4877-E111-44A2-B0A9-8EE760E62714}" dt="2023-05-07T10:28:31.256" v="2596" actId="478"/>
          <ac:spMkLst>
            <pc:docMk/>
            <pc:sldMk cId="1985266297" sldId="368"/>
            <ac:spMk id="9" creationId="{5E1715F9-6728-34F5-73FB-C457E926BAA1}"/>
          </ac:spMkLst>
        </pc:spChg>
        <pc:spChg chg="add del mod">
          <ac:chgData name="#JIAO SHAOBO#" userId="7f447797-d251-46ae-bd22-25e28b3916c2" providerId="ADAL" clId="{BB1C4877-E111-44A2-B0A9-8EE760E62714}" dt="2023-05-07T10:28:35.293" v="2598" actId="478"/>
          <ac:spMkLst>
            <pc:docMk/>
            <pc:sldMk cId="1985266297" sldId="368"/>
            <ac:spMk id="11" creationId="{D6CAFFD8-5144-BC38-3B8E-473E64AA9B01}"/>
          </ac:spMkLst>
        </pc:spChg>
        <pc:spChg chg="add del mod">
          <ac:chgData name="#JIAO SHAOBO#" userId="7f447797-d251-46ae-bd22-25e28b3916c2" providerId="ADAL" clId="{BB1C4877-E111-44A2-B0A9-8EE760E62714}" dt="2023-05-07T10:28:35.293" v="2598" actId="478"/>
          <ac:spMkLst>
            <pc:docMk/>
            <pc:sldMk cId="1985266297" sldId="368"/>
            <ac:spMk id="13" creationId="{9691DEBF-0C23-E5FB-05A3-EF66170C2543}"/>
          </ac:spMkLst>
        </pc:spChg>
        <pc:spChg chg="add del mod">
          <ac:chgData name="#JIAO SHAOBO#" userId="7f447797-d251-46ae-bd22-25e28b3916c2" providerId="ADAL" clId="{BB1C4877-E111-44A2-B0A9-8EE760E62714}" dt="2023-05-07T10:29:08.310" v="2606" actId="478"/>
          <ac:spMkLst>
            <pc:docMk/>
            <pc:sldMk cId="1985266297" sldId="368"/>
            <ac:spMk id="15" creationId="{78CB2226-B807-0C0F-56FB-EB23FF068979}"/>
          </ac:spMkLst>
        </pc:spChg>
        <pc:spChg chg="add del mod">
          <ac:chgData name="#JIAO SHAOBO#" userId="7f447797-d251-46ae-bd22-25e28b3916c2" providerId="ADAL" clId="{BB1C4877-E111-44A2-B0A9-8EE760E62714}" dt="2023-05-07T10:29:08.310" v="2606" actId="478"/>
          <ac:spMkLst>
            <pc:docMk/>
            <pc:sldMk cId="1985266297" sldId="368"/>
            <ac:spMk id="17" creationId="{6867D96B-1CED-B88B-5AB9-4F0F52D5DC2C}"/>
          </ac:spMkLst>
        </pc:spChg>
        <pc:spChg chg="add del mod">
          <ac:chgData name="#JIAO SHAOBO#" userId="7f447797-d251-46ae-bd22-25e28b3916c2" providerId="ADAL" clId="{BB1C4877-E111-44A2-B0A9-8EE760E62714}" dt="2023-05-07T10:29:08.310" v="2606" actId="478"/>
          <ac:spMkLst>
            <pc:docMk/>
            <pc:sldMk cId="1985266297" sldId="368"/>
            <ac:spMk id="19" creationId="{C493B9C7-9100-7E1F-5665-5CDAFD36647C}"/>
          </ac:spMkLst>
        </pc:spChg>
        <pc:spChg chg="add del mod">
          <ac:chgData name="#JIAO SHAOBO#" userId="7f447797-d251-46ae-bd22-25e28b3916c2" providerId="ADAL" clId="{BB1C4877-E111-44A2-B0A9-8EE760E62714}" dt="2023-05-07T10:29:08.310" v="2606" actId="478"/>
          <ac:spMkLst>
            <pc:docMk/>
            <pc:sldMk cId="1985266297" sldId="368"/>
            <ac:spMk id="21" creationId="{BB2E30B0-371F-7292-C8A1-951744ACD96D}"/>
          </ac:spMkLst>
        </pc:spChg>
        <pc:spChg chg="add del mod">
          <ac:chgData name="#JIAO SHAOBO#" userId="7f447797-d251-46ae-bd22-25e28b3916c2" providerId="ADAL" clId="{BB1C4877-E111-44A2-B0A9-8EE760E62714}" dt="2023-05-07T10:32:00.726" v="2713" actId="478"/>
          <ac:spMkLst>
            <pc:docMk/>
            <pc:sldMk cId="1985266297" sldId="368"/>
            <ac:spMk id="23" creationId="{EDE9E91D-EF1A-4C56-B9A2-78797549B574}"/>
          </ac:spMkLst>
        </pc:spChg>
        <pc:spChg chg="del mod">
          <ac:chgData name="#JIAO SHAOBO#" userId="7f447797-d251-46ae-bd22-25e28b3916c2" providerId="ADAL" clId="{BB1C4877-E111-44A2-B0A9-8EE760E62714}" dt="2023-05-07T10:29:03.711" v="2604" actId="478"/>
          <ac:spMkLst>
            <pc:docMk/>
            <pc:sldMk cId="1985266297" sldId="368"/>
            <ac:spMk id="44" creationId="{906E4DF9-127F-4650-8BAA-2521A37885B0}"/>
          </ac:spMkLst>
        </pc:spChg>
        <pc:spChg chg="mod">
          <ac:chgData name="#JIAO SHAOBO#" userId="7f447797-d251-46ae-bd22-25e28b3916c2" providerId="ADAL" clId="{BB1C4877-E111-44A2-B0A9-8EE760E62714}" dt="2023-05-07T10:39:23.953" v="2943" actId="20577"/>
          <ac:spMkLst>
            <pc:docMk/>
            <pc:sldMk cId="1985266297" sldId="368"/>
            <ac:spMk id="45" creationId="{803A1E73-C790-447A-974F-B3ADB50149F7}"/>
          </ac:spMkLst>
        </pc:spChg>
        <pc:spChg chg="del">
          <ac:chgData name="#JIAO SHAOBO#" userId="7f447797-d251-46ae-bd22-25e28b3916c2" providerId="ADAL" clId="{BB1C4877-E111-44A2-B0A9-8EE760E62714}" dt="2023-05-07T10:29:06.202" v="2605" actId="478"/>
          <ac:spMkLst>
            <pc:docMk/>
            <pc:sldMk cId="1985266297" sldId="368"/>
            <ac:spMk id="46" creationId="{A09D80D2-95FB-43C6-96F8-7EF7737C28BA}"/>
          </ac:spMkLst>
        </pc:spChg>
        <pc:spChg chg="del">
          <ac:chgData name="#JIAO SHAOBO#" userId="7f447797-d251-46ae-bd22-25e28b3916c2" providerId="ADAL" clId="{BB1C4877-E111-44A2-B0A9-8EE760E62714}" dt="2023-05-07T10:29:06.202" v="2605" actId="478"/>
          <ac:spMkLst>
            <pc:docMk/>
            <pc:sldMk cId="1985266297" sldId="368"/>
            <ac:spMk id="47" creationId="{DDA232CE-EB44-41DD-920C-AEDD5C33D2A5}"/>
          </ac:spMkLst>
        </pc:spChg>
        <pc:spChg chg="del">
          <ac:chgData name="#JIAO SHAOBO#" userId="7f447797-d251-46ae-bd22-25e28b3916c2" providerId="ADAL" clId="{BB1C4877-E111-44A2-B0A9-8EE760E62714}" dt="2023-05-07T10:29:06.202" v="2605" actId="478"/>
          <ac:spMkLst>
            <pc:docMk/>
            <pc:sldMk cId="1985266297" sldId="368"/>
            <ac:spMk id="48" creationId="{CEBFC0C0-C506-47F0-AE21-8A46DB86644A}"/>
          </ac:spMkLst>
        </pc:spChg>
        <pc:spChg chg="del">
          <ac:chgData name="#JIAO SHAOBO#" userId="7f447797-d251-46ae-bd22-25e28b3916c2" providerId="ADAL" clId="{BB1C4877-E111-44A2-B0A9-8EE760E62714}" dt="2023-05-07T10:29:06.202" v="2605" actId="478"/>
          <ac:spMkLst>
            <pc:docMk/>
            <pc:sldMk cId="1985266297" sldId="368"/>
            <ac:spMk id="49" creationId="{ED796758-F31D-4250-A439-D6DE9523C88B}"/>
          </ac:spMkLst>
        </pc:spChg>
        <pc:spChg chg="del">
          <ac:chgData name="#JIAO SHAOBO#" userId="7f447797-d251-46ae-bd22-25e28b3916c2" providerId="ADAL" clId="{BB1C4877-E111-44A2-B0A9-8EE760E62714}" dt="2023-05-07T10:28:29.930" v="2595" actId="478"/>
          <ac:spMkLst>
            <pc:docMk/>
            <pc:sldMk cId="1985266297" sldId="368"/>
            <ac:spMk id="50" creationId="{C60A09F8-DA84-487F-81AC-337BE4A9F35B}"/>
          </ac:spMkLst>
        </pc:spChg>
        <pc:spChg chg="del">
          <ac:chgData name="#JIAO SHAOBO#" userId="7f447797-d251-46ae-bd22-25e28b3916c2" providerId="ADAL" clId="{BB1C4877-E111-44A2-B0A9-8EE760E62714}" dt="2023-05-07T10:28:27.914" v="2593" actId="478"/>
          <ac:spMkLst>
            <pc:docMk/>
            <pc:sldMk cId="1985266297" sldId="368"/>
            <ac:spMk id="51" creationId="{D582AC9C-B267-4C04-9E50-051DE433538C}"/>
          </ac:spMkLst>
        </pc:spChg>
        <pc:spChg chg="del">
          <ac:chgData name="#JIAO SHAOBO#" userId="7f447797-d251-46ae-bd22-25e28b3916c2" providerId="ADAL" clId="{BB1C4877-E111-44A2-B0A9-8EE760E62714}" dt="2023-05-07T10:28:33.517" v="2597" actId="478"/>
          <ac:spMkLst>
            <pc:docMk/>
            <pc:sldMk cId="1985266297" sldId="368"/>
            <ac:spMk id="52" creationId="{1E84004F-53E7-47E5-A493-1980475C42D4}"/>
          </ac:spMkLst>
        </pc:spChg>
        <pc:spChg chg="del">
          <ac:chgData name="#JIAO SHAOBO#" userId="7f447797-d251-46ae-bd22-25e28b3916c2" providerId="ADAL" clId="{BB1C4877-E111-44A2-B0A9-8EE760E62714}" dt="2023-05-07T10:28:33.517" v="2597" actId="478"/>
          <ac:spMkLst>
            <pc:docMk/>
            <pc:sldMk cId="1985266297" sldId="368"/>
            <ac:spMk id="53" creationId="{A1B673DD-4FEC-4191-8446-77B89805FF2B}"/>
          </ac:spMkLst>
        </pc:spChg>
        <pc:spChg chg="add del mod">
          <ac:chgData name="#JIAO SHAOBO#" userId="7f447797-d251-46ae-bd22-25e28b3916c2" providerId="ADAL" clId="{BB1C4877-E111-44A2-B0A9-8EE760E62714}" dt="2023-05-07T10:30:36.385" v="2689" actId="26606"/>
          <ac:spMkLst>
            <pc:docMk/>
            <pc:sldMk cId="1985266297" sldId="368"/>
            <ac:spMk id="54" creationId="{DF636943-F9FE-E1E0-F160-CF0B90ABA79C}"/>
          </ac:spMkLst>
        </pc:spChg>
        <pc:spChg chg="add del mod">
          <ac:chgData name="#JIAO SHAOBO#" userId="7f447797-d251-46ae-bd22-25e28b3916c2" providerId="ADAL" clId="{BB1C4877-E111-44A2-B0A9-8EE760E62714}" dt="2023-05-07T10:30:36.385" v="2689" actId="26606"/>
          <ac:spMkLst>
            <pc:docMk/>
            <pc:sldMk cId="1985266297" sldId="368"/>
            <ac:spMk id="55" creationId="{BD3F0260-1DA1-DE33-FF92-F4B911D7B16A}"/>
          </ac:spMkLst>
        </pc:spChg>
        <pc:spChg chg="add del mod">
          <ac:chgData name="#JIAO SHAOBO#" userId="7f447797-d251-46ae-bd22-25e28b3916c2" providerId="ADAL" clId="{BB1C4877-E111-44A2-B0A9-8EE760E62714}" dt="2023-05-07T10:34:20.630" v="2732" actId="478"/>
          <ac:spMkLst>
            <pc:docMk/>
            <pc:sldMk cId="1985266297" sldId="368"/>
            <ac:spMk id="56" creationId="{DF636943-F9FE-E1E0-F160-CF0B90ABA79C}"/>
          </ac:spMkLst>
        </pc:spChg>
        <pc:spChg chg="add del mod">
          <ac:chgData name="#JIAO SHAOBO#" userId="7f447797-d251-46ae-bd22-25e28b3916c2" providerId="ADAL" clId="{BB1C4877-E111-44A2-B0A9-8EE760E62714}" dt="2023-05-07T10:34:19.488" v="2731" actId="478"/>
          <ac:spMkLst>
            <pc:docMk/>
            <pc:sldMk cId="1985266297" sldId="368"/>
            <ac:spMk id="57" creationId="{BD3F0260-1DA1-DE33-FF92-F4B911D7B16A}"/>
          </ac:spMkLst>
        </pc:spChg>
        <pc:picChg chg="add del mod ord">
          <ac:chgData name="#JIAO SHAOBO#" userId="7f447797-d251-46ae-bd22-25e28b3916c2" providerId="ADAL" clId="{BB1C4877-E111-44A2-B0A9-8EE760E62714}" dt="2023-05-07T10:33:35.513" v="2723" actId="21"/>
          <ac:picMkLst>
            <pc:docMk/>
            <pc:sldMk cId="1985266297" sldId="368"/>
            <ac:picMk id="22" creationId="{3F6AD5BB-1295-F6ED-85CB-778BA36F9C68}"/>
          </ac:picMkLst>
        </pc:picChg>
        <pc:picChg chg="add mod ord">
          <ac:chgData name="#JIAO SHAOBO#" userId="7f447797-d251-46ae-bd22-25e28b3916c2" providerId="ADAL" clId="{BB1C4877-E111-44A2-B0A9-8EE760E62714}" dt="2023-05-07T10:34:06.104" v="2730" actId="1076"/>
          <ac:picMkLst>
            <pc:docMk/>
            <pc:sldMk cId="1985266297" sldId="368"/>
            <ac:picMk id="24" creationId="{DD734D1B-2D47-A9D0-CF99-99F09205B683}"/>
          </ac:picMkLst>
        </pc:picChg>
        <pc:picChg chg="add del mod">
          <ac:chgData name="#JIAO SHAOBO#" userId="7f447797-d251-46ae-bd22-25e28b3916c2" providerId="ADAL" clId="{BB1C4877-E111-44A2-B0A9-8EE760E62714}" dt="2023-05-07T10:41:29.936" v="2950" actId="478"/>
          <ac:picMkLst>
            <pc:docMk/>
            <pc:sldMk cId="1985266297" sldId="368"/>
            <ac:picMk id="25" creationId="{41DD6E4A-BBC5-F2FA-D5E3-BA1D41465705}"/>
          </ac:picMkLst>
        </pc:picChg>
      </pc:sldChg>
      <pc:sldChg chg="addSp delSp modSp add del mod">
        <pc:chgData name="#JIAO SHAOBO#" userId="7f447797-d251-46ae-bd22-25e28b3916c2" providerId="ADAL" clId="{BB1C4877-E111-44A2-B0A9-8EE760E62714}" dt="2023-05-07T10:59:53.225" v="3008" actId="47"/>
        <pc:sldMkLst>
          <pc:docMk/>
          <pc:sldMk cId="670658833" sldId="369"/>
        </pc:sldMkLst>
        <pc:spChg chg="del">
          <ac:chgData name="#JIAO SHAOBO#" userId="7f447797-d251-46ae-bd22-25e28b3916c2" providerId="ADAL" clId="{BB1C4877-E111-44A2-B0A9-8EE760E62714}" dt="2023-05-07T10:59:35.517" v="3005" actId="478"/>
          <ac:spMkLst>
            <pc:docMk/>
            <pc:sldMk cId="670658833" sldId="369"/>
            <ac:spMk id="2" creationId="{737728DC-195E-4A4E-AEBA-5E0D1DB03B76}"/>
          </ac:spMkLst>
        </pc:spChg>
        <pc:spChg chg="add del mod">
          <ac:chgData name="#JIAO SHAOBO#" userId="7f447797-d251-46ae-bd22-25e28b3916c2" providerId="ADAL" clId="{BB1C4877-E111-44A2-B0A9-8EE760E62714}" dt="2023-05-07T10:59:36.714" v="3006" actId="478"/>
          <ac:spMkLst>
            <pc:docMk/>
            <pc:sldMk cId="670658833" sldId="369"/>
            <ac:spMk id="4" creationId="{1FE77723-5868-984F-43CB-DBB8A5ACA7AD}"/>
          </ac:spMkLst>
        </pc:spChg>
        <pc:picChg chg="add mod">
          <ac:chgData name="#JIAO SHAOBO#" userId="7f447797-d251-46ae-bd22-25e28b3916c2" providerId="ADAL" clId="{BB1C4877-E111-44A2-B0A9-8EE760E62714}" dt="2023-05-07T10:59:40.470" v="3007"/>
          <ac:picMkLst>
            <pc:docMk/>
            <pc:sldMk cId="670658833" sldId="369"/>
            <ac:picMk id="5" creationId="{D756C681-71A6-DEA4-5ABE-12F520DEBDD9}"/>
          </ac:picMkLst>
        </pc:picChg>
        <pc:picChg chg="add mod">
          <ac:chgData name="#JIAO SHAOBO#" userId="7f447797-d251-46ae-bd22-25e28b3916c2" providerId="ADAL" clId="{BB1C4877-E111-44A2-B0A9-8EE760E62714}" dt="2023-05-07T10:59:40.470" v="3007"/>
          <ac:picMkLst>
            <pc:docMk/>
            <pc:sldMk cId="670658833" sldId="369"/>
            <ac:picMk id="6" creationId="{D1F0DA70-D17B-659F-480E-14196DA263AC}"/>
          </ac:picMkLst>
        </pc:picChg>
        <pc:picChg chg="add mod">
          <ac:chgData name="#JIAO SHAOBO#" userId="7f447797-d251-46ae-bd22-25e28b3916c2" providerId="ADAL" clId="{BB1C4877-E111-44A2-B0A9-8EE760E62714}" dt="2023-05-07T10:59:40.470" v="3007"/>
          <ac:picMkLst>
            <pc:docMk/>
            <pc:sldMk cId="670658833" sldId="369"/>
            <ac:picMk id="7" creationId="{D06092F7-E74F-F9E3-4A6C-05A1E1FF9F94}"/>
          </ac:picMkLst>
        </pc:picChg>
      </pc:sldChg>
      <pc:sldChg chg="addSp delSp modSp add del mod">
        <pc:chgData name="#JIAO SHAOBO#" userId="7f447797-d251-46ae-bd22-25e28b3916c2" providerId="ADAL" clId="{BB1C4877-E111-44A2-B0A9-8EE760E62714}" dt="2023-05-07T11:00:18.010" v="3014" actId="47"/>
        <pc:sldMkLst>
          <pc:docMk/>
          <pc:sldMk cId="1082204247" sldId="369"/>
        </pc:sldMkLst>
        <pc:picChg chg="add mod">
          <ac:chgData name="#JIAO SHAOBO#" userId="7f447797-d251-46ae-bd22-25e28b3916c2" providerId="ADAL" clId="{BB1C4877-E111-44A2-B0A9-8EE760E62714}" dt="2023-05-07T11:00:06.973" v="3012"/>
          <ac:picMkLst>
            <pc:docMk/>
            <pc:sldMk cId="1082204247" sldId="369"/>
            <ac:picMk id="3" creationId="{870BACF1-2653-7C49-2414-2DA62DE8A007}"/>
          </ac:picMkLst>
        </pc:picChg>
        <pc:picChg chg="add mod">
          <ac:chgData name="#JIAO SHAOBO#" userId="7f447797-d251-46ae-bd22-25e28b3916c2" providerId="ADAL" clId="{BB1C4877-E111-44A2-B0A9-8EE760E62714}" dt="2023-05-07T11:00:06.973" v="3012"/>
          <ac:picMkLst>
            <pc:docMk/>
            <pc:sldMk cId="1082204247" sldId="369"/>
            <ac:picMk id="4" creationId="{843293BD-C54F-1983-1717-F8D86C8137F1}"/>
          </ac:picMkLst>
        </pc:picChg>
        <pc:picChg chg="add mod">
          <ac:chgData name="#JIAO SHAOBO#" userId="7f447797-d251-46ae-bd22-25e28b3916c2" providerId="ADAL" clId="{BB1C4877-E111-44A2-B0A9-8EE760E62714}" dt="2023-05-07T11:00:06.973" v="3012"/>
          <ac:picMkLst>
            <pc:docMk/>
            <pc:sldMk cId="1082204247" sldId="369"/>
            <ac:picMk id="6" creationId="{9AEE74C0-95EA-0F95-76B4-505A17878DA2}"/>
          </ac:picMkLst>
        </pc:picChg>
        <pc:picChg chg="del">
          <ac:chgData name="#JIAO SHAOBO#" userId="7f447797-d251-46ae-bd22-25e28b3916c2" providerId="ADAL" clId="{BB1C4877-E111-44A2-B0A9-8EE760E62714}" dt="2023-05-07T11:00:08.923" v="3013" actId="478"/>
          <ac:picMkLst>
            <pc:docMk/>
            <pc:sldMk cId="1082204247" sldId="369"/>
            <ac:picMk id="24" creationId="{DD734D1B-2D47-A9D0-CF99-99F09205B683}"/>
          </ac:picMkLst>
        </pc:picChg>
      </pc:sldChg>
      <pc:sldChg chg="new del">
        <pc:chgData name="#JIAO SHAOBO#" userId="7f447797-d251-46ae-bd22-25e28b3916c2" providerId="ADAL" clId="{BB1C4877-E111-44A2-B0A9-8EE760E62714}" dt="2023-05-07T13:07:06.547" v="3029" actId="47"/>
        <pc:sldMkLst>
          <pc:docMk/>
          <pc:sldMk cId="3507480981" sldId="369"/>
        </pc:sldMkLst>
      </pc:sldChg>
      <pc:sldChg chg="delSp modSp add mod">
        <pc:chgData name="#JIAO SHAOBO#" userId="7f447797-d251-46ae-bd22-25e28b3916c2" providerId="ADAL" clId="{BB1C4877-E111-44A2-B0A9-8EE760E62714}" dt="2023-05-07T16:30:21.986" v="7807" actId="20577"/>
        <pc:sldMkLst>
          <pc:docMk/>
          <pc:sldMk cId="1525029518" sldId="370"/>
        </pc:sldMkLst>
        <pc:spChg chg="mod">
          <ac:chgData name="#JIAO SHAOBO#" userId="7f447797-d251-46ae-bd22-25e28b3916c2" providerId="ADAL" clId="{BB1C4877-E111-44A2-B0A9-8EE760E62714}" dt="2023-05-07T16:30:21.986" v="7807" actId="20577"/>
          <ac:spMkLst>
            <pc:docMk/>
            <pc:sldMk cId="1525029518" sldId="370"/>
            <ac:spMk id="2" creationId="{293E168C-8042-5B4E-A5A4-A5BF693AE2D6}"/>
          </ac:spMkLst>
        </pc:spChg>
        <pc:spChg chg="del mod">
          <ac:chgData name="#JIAO SHAOBO#" userId="7f447797-d251-46ae-bd22-25e28b3916c2" providerId="ADAL" clId="{BB1C4877-E111-44A2-B0A9-8EE760E62714}" dt="2023-05-07T13:06:59.039" v="3028" actId="478"/>
          <ac:spMkLst>
            <pc:docMk/>
            <pc:sldMk cId="1525029518" sldId="370"/>
            <ac:spMk id="3" creationId="{F18E61D8-31A3-2D45-8E25-CBE846E26E1C}"/>
          </ac:spMkLst>
        </pc:spChg>
      </pc:sldChg>
      <pc:sldChg chg="add del">
        <pc:chgData name="#JIAO SHAOBO#" userId="7f447797-d251-46ae-bd22-25e28b3916c2" providerId="ADAL" clId="{BB1C4877-E111-44A2-B0A9-8EE760E62714}" dt="2023-05-07T11:00:04.026" v="3011"/>
        <pc:sldMkLst>
          <pc:docMk/>
          <pc:sldMk cId="2795720008" sldId="370"/>
        </pc:sldMkLst>
      </pc:sldChg>
      <pc:sldChg chg="addSp delSp modSp add mod modClrScheme modAnim chgLayout">
        <pc:chgData name="#JIAO SHAOBO#" userId="7f447797-d251-46ae-bd22-25e28b3916c2" providerId="ADAL" clId="{BB1C4877-E111-44A2-B0A9-8EE760E62714}" dt="2023-05-07T14:57:11.277" v="5134" actId="20577"/>
        <pc:sldMkLst>
          <pc:docMk/>
          <pc:sldMk cId="2590501498" sldId="371"/>
        </pc:sldMkLst>
        <pc:spChg chg="mod ord modVis">
          <ac:chgData name="#JIAO SHAOBO#" userId="7f447797-d251-46ae-bd22-25e28b3916c2" providerId="ADAL" clId="{BB1C4877-E111-44A2-B0A9-8EE760E62714}" dt="2023-05-07T13:34:59.145" v="3754" actId="14429"/>
          <ac:spMkLst>
            <pc:docMk/>
            <pc:sldMk cId="2590501498" sldId="371"/>
            <ac:spMk id="2" creationId="{8C122DF8-59D4-D94D-8ED9-F2F319899DBF}"/>
          </ac:spMkLst>
        </pc:spChg>
        <pc:spChg chg="mod ord modVis">
          <ac:chgData name="#JIAO SHAOBO#" userId="7f447797-d251-46ae-bd22-25e28b3916c2" providerId="ADAL" clId="{BB1C4877-E111-44A2-B0A9-8EE760E62714}" dt="2023-05-07T13:35:00.950" v="3756" actId="14429"/>
          <ac:spMkLst>
            <pc:docMk/>
            <pc:sldMk cId="2590501498" sldId="371"/>
            <ac:spMk id="5" creationId="{AB744071-0CE2-7746-9315-22EC28A0F462}"/>
          </ac:spMkLst>
        </pc:spChg>
        <pc:spChg chg="add del mod ord">
          <ac:chgData name="#JIAO SHAOBO#" userId="7f447797-d251-46ae-bd22-25e28b3916c2" providerId="ADAL" clId="{BB1C4877-E111-44A2-B0A9-8EE760E62714}" dt="2023-05-07T13:34:33.692" v="3745" actId="700"/>
          <ac:spMkLst>
            <pc:docMk/>
            <pc:sldMk cId="2590501498" sldId="371"/>
            <ac:spMk id="7" creationId="{C2A5A9DC-AB72-ABBA-6918-0689A4ED91C9}"/>
          </ac:spMkLst>
        </pc:spChg>
        <pc:spChg chg="mod ord modVis">
          <ac:chgData name="#JIAO SHAOBO#" userId="7f447797-d251-46ae-bd22-25e28b3916c2" providerId="ADAL" clId="{BB1C4877-E111-44A2-B0A9-8EE760E62714}" dt="2023-05-07T14:57:11.277" v="5134" actId="20577"/>
          <ac:spMkLst>
            <pc:docMk/>
            <pc:sldMk cId="2590501498" sldId="371"/>
            <ac:spMk id="45" creationId="{803A1E73-C790-447A-974F-B3ADB50149F7}"/>
          </ac:spMkLst>
        </pc:spChg>
        <pc:picChg chg="add mod modVis">
          <ac:chgData name="#JIAO SHAOBO#" userId="7f447797-d251-46ae-bd22-25e28b3916c2" providerId="ADAL" clId="{BB1C4877-E111-44A2-B0A9-8EE760E62714}" dt="2023-05-07T13:37:26.922" v="3784" actId="1076"/>
          <ac:picMkLst>
            <pc:docMk/>
            <pc:sldMk cId="2590501498" sldId="371"/>
            <ac:picMk id="3" creationId="{25301D97-069F-5D8F-2D80-9B24740FDB89}"/>
          </ac:picMkLst>
        </pc:picChg>
        <pc:picChg chg="add mod modVis">
          <ac:chgData name="#JIAO SHAOBO#" userId="7f447797-d251-46ae-bd22-25e28b3916c2" providerId="ADAL" clId="{BB1C4877-E111-44A2-B0A9-8EE760E62714}" dt="2023-05-07T13:37:27.177" v="3785" actId="1076"/>
          <ac:picMkLst>
            <pc:docMk/>
            <pc:sldMk cId="2590501498" sldId="371"/>
            <ac:picMk id="4" creationId="{F19B10AB-2D81-BFBF-5E1E-FD4371A413F1}"/>
          </ac:picMkLst>
        </pc:picChg>
        <pc:picChg chg="add mod modVis">
          <ac:chgData name="#JIAO SHAOBO#" userId="7f447797-d251-46ae-bd22-25e28b3916c2" providerId="ADAL" clId="{BB1C4877-E111-44A2-B0A9-8EE760E62714}" dt="2023-05-07T13:37:27.463" v="3786" actId="1076"/>
          <ac:picMkLst>
            <pc:docMk/>
            <pc:sldMk cId="2590501498" sldId="371"/>
            <ac:picMk id="6" creationId="{9E9873F3-EB51-AD5E-0201-696C46B11C6A}"/>
          </ac:picMkLst>
        </pc:picChg>
        <pc:picChg chg="mod modVis">
          <ac:chgData name="#JIAO SHAOBO#" userId="7f447797-d251-46ae-bd22-25e28b3916c2" providerId="ADAL" clId="{BB1C4877-E111-44A2-B0A9-8EE760E62714}" dt="2023-05-07T13:37:26.659" v="3783" actId="1076"/>
          <ac:picMkLst>
            <pc:docMk/>
            <pc:sldMk cId="2590501498" sldId="371"/>
            <ac:picMk id="24" creationId="{DD734D1B-2D47-A9D0-CF99-99F09205B683}"/>
          </ac:picMkLst>
        </pc:picChg>
      </pc:sldChg>
      <pc:sldChg chg="addSp delSp modSp add mod delAnim modAnim">
        <pc:chgData name="#JIAO SHAOBO#" userId="7f447797-d251-46ae-bd22-25e28b3916c2" providerId="ADAL" clId="{BB1C4877-E111-44A2-B0A9-8EE760E62714}" dt="2023-05-07T17:42:07.069" v="7914" actId="14429"/>
        <pc:sldMkLst>
          <pc:docMk/>
          <pc:sldMk cId="3787079514" sldId="372"/>
        </pc:sldMkLst>
        <pc:spChg chg="mod">
          <ac:chgData name="#JIAO SHAOBO#" userId="7f447797-d251-46ae-bd22-25e28b3916c2" providerId="ADAL" clId="{BB1C4877-E111-44A2-B0A9-8EE760E62714}" dt="2023-05-07T14:24:49.441" v="4403" actId="14100"/>
          <ac:spMkLst>
            <pc:docMk/>
            <pc:sldMk cId="3787079514" sldId="372"/>
            <ac:spMk id="2" creationId="{8C122DF8-59D4-D94D-8ED9-F2F319899DBF}"/>
          </ac:spMkLst>
        </pc:spChg>
        <pc:spChg chg="add del mod">
          <ac:chgData name="#JIAO SHAOBO#" userId="7f447797-d251-46ae-bd22-25e28b3916c2" providerId="ADAL" clId="{BB1C4877-E111-44A2-B0A9-8EE760E62714}" dt="2023-05-07T13:30:52.732" v="3733" actId="478"/>
          <ac:spMkLst>
            <pc:docMk/>
            <pc:sldMk cId="3787079514" sldId="372"/>
            <ac:spMk id="9" creationId="{BCA6ECCD-65EB-FB03-F284-F65544194143}"/>
          </ac:spMkLst>
        </pc:spChg>
        <pc:spChg chg="add mod ord modVis">
          <ac:chgData name="#JIAO SHAOBO#" userId="7f447797-d251-46ae-bd22-25e28b3916c2" providerId="ADAL" clId="{BB1C4877-E111-44A2-B0A9-8EE760E62714}" dt="2023-05-07T17:39:46.758" v="7864" actId="14429"/>
          <ac:spMkLst>
            <pc:docMk/>
            <pc:sldMk cId="3787079514" sldId="372"/>
            <ac:spMk id="13" creationId="{79E9D09C-3D7D-C195-4591-D1E70DB4ABF2}"/>
          </ac:spMkLst>
        </pc:spChg>
        <pc:spChg chg="add mod modVis">
          <ac:chgData name="#JIAO SHAOBO#" userId="7f447797-d251-46ae-bd22-25e28b3916c2" providerId="ADAL" clId="{BB1C4877-E111-44A2-B0A9-8EE760E62714}" dt="2023-05-07T17:42:06.683" v="7913" actId="14429"/>
          <ac:spMkLst>
            <pc:docMk/>
            <pc:sldMk cId="3787079514" sldId="372"/>
            <ac:spMk id="14" creationId="{1EE01375-863E-D78F-D61A-71B7FE04A296}"/>
          </ac:spMkLst>
        </pc:spChg>
        <pc:spChg chg="mod">
          <ac:chgData name="#JIAO SHAOBO#" userId="7f447797-d251-46ae-bd22-25e28b3916c2" providerId="ADAL" clId="{BB1C4877-E111-44A2-B0A9-8EE760E62714}" dt="2023-05-07T13:27:11.925" v="3707" actId="12"/>
          <ac:spMkLst>
            <pc:docMk/>
            <pc:sldMk cId="3787079514" sldId="372"/>
            <ac:spMk id="45" creationId="{803A1E73-C790-447A-974F-B3ADB50149F7}"/>
          </ac:spMkLst>
        </pc:spChg>
        <pc:picChg chg="del">
          <ac:chgData name="#JIAO SHAOBO#" userId="7f447797-d251-46ae-bd22-25e28b3916c2" providerId="ADAL" clId="{BB1C4877-E111-44A2-B0A9-8EE760E62714}" dt="2023-05-07T13:18:39.183" v="3341" actId="478"/>
          <ac:picMkLst>
            <pc:docMk/>
            <pc:sldMk cId="3787079514" sldId="372"/>
            <ac:picMk id="3" creationId="{25301D97-069F-5D8F-2D80-9B24740FDB89}"/>
          </ac:picMkLst>
        </pc:picChg>
        <pc:picChg chg="del">
          <ac:chgData name="#JIAO SHAOBO#" userId="7f447797-d251-46ae-bd22-25e28b3916c2" providerId="ADAL" clId="{BB1C4877-E111-44A2-B0A9-8EE760E62714}" dt="2023-05-07T13:18:38.638" v="3340" actId="478"/>
          <ac:picMkLst>
            <pc:docMk/>
            <pc:sldMk cId="3787079514" sldId="372"/>
            <ac:picMk id="4" creationId="{F19B10AB-2D81-BFBF-5E1E-FD4371A413F1}"/>
          </ac:picMkLst>
        </pc:picChg>
        <pc:picChg chg="del">
          <ac:chgData name="#JIAO SHAOBO#" userId="7f447797-d251-46ae-bd22-25e28b3916c2" providerId="ADAL" clId="{BB1C4877-E111-44A2-B0A9-8EE760E62714}" dt="2023-05-07T13:18:38.136" v="3339" actId="478"/>
          <ac:picMkLst>
            <pc:docMk/>
            <pc:sldMk cId="3787079514" sldId="372"/>
            <ac:picMk id="6" creationId="{9E9873F3-EB51-AD5E-0201-696C46B11C6A}"/>
          </ac:picMkLst>
        </pc:picChg>
        <pc:picChg chg="add mod ord">
          <ac:chgData name="#JIAO SHAOBO#" userId="7f447797-d251-46ae-bd22-25e28b3916c2" providerId="ADAL" clId="{BB1C4877-E111-44A2-B0A9-8EE760E62714}" dt="2023-05-07T13:45:53.077" v="3860" actId="13244"/>
          <ac:picMkLst>
            <pc:docMk/>
            <pc:sldMk cId="3787079514" sldId="372"/>
            <ac:picMk id="7" creationId="{01F43EE2-88C6-9E08-604D-E49285EB139C}"/>
          </ac:picMkLst>
        </pc:picChg>
        <pc:picChg chg="add del mod">
          <ac:chgData name="#JIAO SHAOBO#" userId="7f447797-d251-46ae-bd22-25e28b3916c2" providerId="ADAL" clId="{BB1C4877-E111-44A2-B0A9-8EE760E62714}" dt="2023-05-07T13:28:23.381" v="3720" actId="478"/>
          <ac:picMkLst>
            <pc:docMk/>
            <pc:sldMk cId="3787079514" sldId="372"/>
            <ac:picMk id="8" creationId="{D5141A0E-B315-8E69-BAC3-465788A0E2C5}"/>
          </ac:picMkLst>
        </pc:picChg>
        <pc:picChg chg="add mod ord modVis">
          <ac:chgData name="#JIAO SHAOBO#" userId="7f447797-d251-46ae-bd22-25e28b3916c2" providerId="ADAL" clId="{BB1C4877-E111-44A2-B0A9-8EE760E62714}" dt="2023-05-07T17:42:07.069" v="7914" actId="14429"/>
          <ac:picMkLst>
            <pc:docMk/>
            <pc:sldMk cId="3787079514" sldId="372"/>
            <ac:picMk id="10" creationId="{66D64767-01A9-10EC-CBA9-80B8F4D1F6D7}"/>
          </ac:picMkLst>
        </pc:picChg>
        <pc:picChg chg="add del mod ord">
          <ac:chgData name="#JIAO SHAOBO#" userId="7f447797-d251-46ae-bd22-25e28b3916c2" providerId="ADAL" clId="{BB1C4877-E111-44A2-B0A9-8EE760E62714}" dt="2023-05-07T17:39:08.787" v="7850" actId="478"/>
          <ac:picMkLst>
            <pc:docMk/>
            <pc:sldMk cId="3787079514" sldId="372"/>
            <ac:picMk id="11" creationId="{C623041B-16D3-B9E9-8880-65B5402ED44E}"/>
          </ac:picMkLst>
        </pc:picChg>
        <pc:picChg chg="add mod ord modVis">
          <ac:chgData name="#JIAO SHAOBO#" userId="7f447797-d251-46ae-bd22-25e28b3916c2" providerId="ADAL" clId="{BB1C4877-E111-44A2-B0A9-8EE760E62714}" dt="2023-05-07T17:42:06.420" v="7912" actId="14429"/>
          <ac:picMkLst>
            <pc:docMk/>
            <pc:sldMk cId="3787079514" sldId="372"/>
            <ac:picMk id="12" creationId="{A16297AC-4E8A-B2AA-C7B2-7BDAAB0B6678}"/>
          </ac:picMkLst>
        </pc:picChg>
        <pc:picChg chg="add del mod ord modVis">
          <ac:chgData name="#JIAO SHAOBO#" userId="7f447797-d251-46ae-bd22-25e28b3916c2" providerId="ADAL" clId="{BB1C4877-E111-44A2-B0A9-8EE760E62714}" dt="2023-05-07T17:41:11.120" v="7889" actId="478"/>
          <ac:picMkLst>
            <pc:docMk/>
            <pc:sldMk cId="3787079514" sldId="372"/>
            <ac:picMk id="16" creationId="{25F7D94D-8EB9-CFC0-F26C-C8ED66E16DCA}"/>
          </ac:picMkLst>
        </pc:picChg>
        <pc:picChg chg="add mod ord modVis">
          <ac:chgData name="#JIAO SHAOBO#" userId="7f447797-d251-46ae-bd22-25e28b3916c2" providerId="ADAL" clId="{BB1C4877-E111-44A2-B0A9-8EE760E62714}" dt="2023-05-07T17:42:04.864" v="7911" actId="1076"/>
          <ac:picMkLst>
            <pc:docMk/>
            <pc:sldMk cId="3787079514" sldId="372"/>
            <ac:picMk id="18" creationId="{2FFC8397-86C7-E449-6A1A-7994BB35A55D}"/>
          </ac:picMkLst>
        </pc:picChg>
        <pc:picChg chg="del">
          <ac:chgData name="#JIAO SHAOBO#" userId="7f447797-d251-46ae-bd22-25e28b3916c2" providerId="ADAL" clId="{BB1C4877-E111-44A2-B0A9-8EE760E62714}" dt="2023-05-07T13:18:40.327" v="3342" actId="478"/>
          <ac:picMkLst>
            <pc:docMk/>
            <pc:sldMk cId="3787079514" sldId="372"/>
            <ac:picMk id="24" creationId="{DD734D1B-2D47-A9D0-CF99-99F09205B683}"/>
          </ac:picMkLst>
        </pc:picChg>
      </pc:sldChg>
      <pc:sldChg chg="add del">
        <pc:chgData name="#JIAO SHAOBO#" userId="7f447797-d251-46ae-bd22-25e28b3916c2" providerId="ADAL" clId="{BB1C4877-E111-44A2-B0A9-8EE760E62714}" dt="2023-05-07T13:28:37.558" v="3723" actId="47"/>
        <pc:sldMkLst>
          <pc:docMk/>
          <pc:sldMk cId="1091745205" sldId="373"/>
        </pc:sldMkLst>
      </pc:sldChg>
      <pc:sldChg chg="addSp delSp modSp add mod modAnim">
        <pc:chgData name="#JIAO SHAOBO#" userId="7f447797-d251-46ae-bd22-25e28b3916c2" providerId="ADAL" clId="{BB1C4877-E111-44A2-B0A9-8EE760E62714}" dt="2023-05-07T16:33:06.934" v="7837" actId="14429"/>
        <pc:sldMkLst>
          <pc:docMk/>
          <pc:sldMk cId="1029955494" sldId="374"/>
        </pc:sldMkLst>
        <pc:spChg chg="mod">
          <ac:chgData name="#JIAO SHAOBO#" userId="7f447797-d251-46ae-bd22-25e28b3916c2" providerId="ADAL" clId="{BB1C4877-E111-44A2-B0A9-8EE760E62714}" dt="2023-05-07T14:24:53.394" v="4405" actId="27636"/>
          <ac:spMkLst>
            <pc:docMk/>
            <pc:sldMk cId="1029955494" sldId="374"/>
            <ac:spMk id="2" creationId="{8C122DF8-59D4-D94D-8ED9-F2F319899DBF}"/>
          </ac:spMkLst>
        </pc:spChg>
        <pc:spChg chg="add mod ord modVis">
          <ac:chgData name="#JIAO SHAOBO#" userId="7f447797-d251-46ae-bd22-25e28b3916c2" providerId="ADAL" clId="{BB1C4877-E111-44A2-B0A9-8EE760E62714}" dt="2023-05-07T16:33:06.495" v="7836" actId="14429"/>
          <ac:spMkLst>
            <pc:docMk/>
            <pc:sldMk cId="1029955494" sldId="374"/>
            <ac:spMk id="15" creationId="{6D8F7104-CF29-9545-1642-D56C9A475ADC}"/>
          </ac:spMkLst>
        </pc:spChg>
        <pc:spChg chg="add mod ord">
          <ac:chgData name="#JIAO SHAOBO#" userId="7f447797-d251-46ae-bd22-25e28b3916c2" providerId="ADAL" clId="{BB1C4877-E111-44A2-B0A9-8EE760E62714}" dt="2023-05-07T16:32:20.537" v="7819" actId="13244"/>
          <ac:spMkLst>
            <pc:docMk/>
            <pc:sldMk cId="1029955494" sldId="374"/>
            <ac:spMk id="16" creationId="{228AAEBD-83C1-F76C-E402-464FE8993213}"/>
          </ac:spMkLst>
        </pc:spChg>
        <pc:spChg chg="mod">
          <ac:chgData name="#JIAO SHAOBO#" userId="7f447797-d251-46ae-bd22-25e28b3916c2" providerId="ADAL" clId="{BB1C4877-E111-44A2-B0A9-8EE760E62714}" dt="2023-05-07T14:04:05.337" v="4101" actId="20577"/>
          <ac:spMkLst>
            <pc:docMk/>
            <pc:sldMk cId="1029955494" sldId="374"/>
            <ac:spMk id="45" creationId="{803A1E73-C790-447A-974F-B3ADB50149F7}"/>
          </ac:spMkLst>
        </pc:spChg>
        <pc:picChg chg="add mod ord modVis">
          <ac:chgData name="#JIAO SHAOBO#" userId="7f447797-d251-46ae-bd22-25e28b3916c2" providerId="ADAL" clId="{BB1C4877-E111-44A2-B0A9-8EE760E62714}" dt="2023-05-07T16:33:03.672" v="7833" actId="14429"/>
          <ac:picMkLst>
            <pc:docMk/>
            <pc:sldMk cId="1029955494" sldId="374"/>
            <ac:picMk id="3" creationId="{D61F24F5-AEB8-6628-2C02-C48A3743413B}"/>
          </ac:picMkLst>
        </pc:picChg>
        <pc:picChg chg="add mod modVis">
          <ac:chgData name="#JIAO SHAOBO#" userId="7f447797-d251-46ae-bd22-25e28b3916c2" providerId="ADAL" clId="{BB1C4877-E111-44A2-B0A9-8EE760E62714}" dt="2023-05-07T16:32:59.906" v="7832" actId="14429"/>
          <ac:picMkLst>
            <pc:docMk/>
            <pc:sldMk cId="1029955494" sldId="374"/>
            <ac:picMk id="6" creationId="{F6BE1632-51D4-5FD7-0F41-E3895D844A25}"/>
          </ac:picMkLst>
        </pc:picChg>
        <pc:picChg chg="mod">
          <ac:chgData name="#JIAO SHAOBO#" userId="7f447797-d251-46ae-bd22-25e28b3916c2" providerId="ADAL" clId="{BB1C4877-E111-44A2-B0A9-8EE760E62714}" dt="2023-05-07T13:59:47.016" v="4020"/>
          <ac:picMkLst>
            <pc:docMk/>
            <pc:sldMk cId="1029955494" sldId="374"/>
            <ac:picMk id="7" creationId="{01F43EE2-88C6-9E08-604D-E49285EB139C}"/>
          </ac:picMkLst>
        </pc:picChg>
        <pc:picChg chg="add del mod">
          <ac:chgData name="#JIAO SHAOBO#" userId="7f447797-d251-46ae-bd22-25e28b3916c2" providerId="ADAL" clId="{BB1C4877-E111-44A2-B0A9-8EE760E62714}" dt="2023-05-07T13:58:31.148" v="4006" actId="478"/>
          <ac:picMkLst>
            <pc:docMk/>
            <pc:sldMk cId="1029955494" sldId="374"/>
            <ac:picMk id="9" creationId="{A64C3AB9-50D6-6410-B274-4A191D542135}"/>
          </ac:picMkLst>
        </pc:picChg>
        <pc:picChg chg="add mod ord modVis">
          <ac:chgData name="#JIAO SHAOBO#" userId="7f447797-d251-46ae-bd22-25e28b3916c2" providerId="ADAL" clId="{BB1C4877-E111-44A2-B0A9-8EE760E62714}" dt="2023-05-07T16:33:06.934" v="7837" actId="14429"/>
          <ac:picMkLst>
            <pc:docMk/>
            <pc:sldMk cId="1029955494" sldId="374"/>
            <ac:picMk id="11" creationId="{DF769F5E-EBEF-C320-5CB6-01B3959CCCF6}"/>
          </ac:picMkLst>
        </pc:picChg>
        <pc:picChg chg="add mod ord modVis">
          <ac:chgData name="#JIAO SHAOBO#" userId="7f447797-d251-46ae-bd22-25e28b3916c2" providerId="ADAL" clId="{BB1C4877-E111-44A2-B0A9-8EE760E62714}" dt="2023-05-07T16:33:05.129" v="7834" actId="14429"/>
          <ac:picMkLst>
            <pc:docMk/>
            <pc:sldMk cId="1029955494" sldId="374"/>
            <ac:picMk id="13" creationId="{E92CAAD1-F84A-BE13-5199-9C93A1D8302D}"/>
          </ac:picMkLst>
        </pc:picChg>
        <pc:picChg chg="add mod modVis">
          <ac:chgData name="#JIAO SHAOBO#" userId="7f447797-d251-46ae-bd22-25e28b3916c2" providerId="ADAL" clId="{BB1C4877-E111-44A2-B0A9-8EE760E62714}" dt="2023-05-07T16:33:05.879" v="7835" actId="14429"/>
          <ac:picMkLst>
            <pc:docMk/>
            <pc:sldMk cId="1029955494" sldId="374"/>
            <ac:picMk id="14" creationId="{8E522870-6929-DBE2-BE8D-E982DA455B99}"/>
          </ac:picMkLst>
        </pc:picChg>
      </pc:sldChg>
      <pc:sldChg chg="new del">
        <pc:chgData name="#JIAO SHAOBO#" userId="7f447797-d251-46ae-bd22-25e28b3916c2" providerId="ADAL" clId="{BB1C4877-E111-44A2-B0A9-8EE760E62714}" dt="2023-05-07T16:01:37.878" v="7781" actId="47"/>
        <pc:sldMkLst>
          <pc:docMk/>
          <pc:sldMk cId="548810180" sldId="375"/>
        </pc:sldMkLst>
      </pc:sldChg>
      <pc:sldChg chg="addSp delSp modSp add mod addAnim delAnim modAnim">
        <pc:chgData name="#JIAO SHAOBO#" userId="7f447797-d251-46ae-bd22-25e28b3916c2" providerId="ADAL" clId="{BB1C4877-E111-44A2-B0A9-8EE760E62714}" dt="2023-05-07T16:31:59.063" v="7808" actId="21"/>
        <pc:sldMkLst>
          <pc:docMk/>
          <pc:sldMk cId="1214381302" sldId="376"/>
        </pc:sldMkLst>
        <pc:spChg chg="mod">
          <ac:chgData name="#JIAO SHAOBO#" userId="7f447797-d251-46ae-bd22-25e28b3916c2" providerId="ADAL" clId="{BB1C4877-E111-44A2-B0A9-8EE760E62714}" dt="2023-05-07T14:24:57.103" v="4409" actId="14100"/>
          <ac:spMkLst>
            <pc:docMk/>
            <pc:sldMk cId="1214381302" sldId="376"/>
            <ac:spMk id="2" creationId="{8C122DF8-59D4-D94D-8ED9-F2F319899DBF}"/>
          </ac:spMkLst>
        </pc:spChg>
        <pc:spChg chg="add del mod ord">
          <ac:chgData name="#JIAO SHAOBO#" userId="7f447797-d251-46ae-bd22-25e28b3916c2" providerId="ADAL" clId="{BB1C4877-E111-44A2-B0A9-8EE760E62714}" dt="2023-05-07T16:31:59.063" v="7808" actId="21"/>
          <ac:spMkLst>
            <pc:docMk/>
            <pc:sldMk cId="1214381302" sldId="376"/>
            <ac:spMk id="14" creationId="{7294669F-BCCC-97F2-66EA-E101DA9FD2C8}"/>
          </ac:spMkLst>
        </pc:spChg>
        <pc:spChg chg="add del mod">
          <ac:chgData name="#JIAO SHAOBO#" userId="7f447797-d251-46ae-bd22-25e28b3916c2" providerId="ADAL" clId="{BB1C4877-E111-44A2-B0A9-8EE760E62714}" dt="2023-05-07T14:22:15.905" v="4358" actId="1076"/>
          <ac:spMkLst>
            <pc:docMk/>
            <pc:sldMk cId="1214381302" sldId="376"/>
            <ac:spMk id="15" creationId="{DD1AD104-ADC7-9A0D-EC6A-E680CD47BF5A}"/>
          </ac:spMkLst>
        </pc:spChg>
        <pc:spChg chg="add del mod">
          <ac:chgData name="#JIAO SHAOBO#" userId="7f447797-d251-46ae-bd22-25e28b3916c2" providerId="ADAL" clId="{BB1C4877-E111-44A2-B0A9-8EE760E62714}" dt="2023-05-07T14:22:53.430" v="4364" actId="14100"/>
          <ac:spMkLst>
            <pc:docMk/>
            <pc:sldMk cId="1214381302" sldId="376"/>
            <ac:spMk id="16" creationId="{099FFEC4-BD0C-DE9C-FB0E-4C6E649026B8}"/>
          </ac:spMkLst>
        </pc:spChg>
        <pc:spChg chg="mod">
          <ac:chgData name="#JIAO SHAOBO#" userId="7f447797-d251-46ae-bd22-25e28b3916c2" providerId="ADAL" clId="{BB1C4877-E111-44A2-B0A9-8EE760E62714}" dt="2023-05-07T14:13:18.145" v="4287" actId="20577"/>
          <ac:spMkLst>
            <pc:docMk/>
            <pc:sldMk cId="1214381302" sldId="376"/>
            <ac:spMk id="45" creationId="{803A1E73-C790-447A-974F-B3ADB50149F7}"/>
          </ac:spMkLst>
        </pc:spChg>
        <pc:picChg chg="del">
          <ac:chgData name="#JIAO SHAOBO#" userId="7f447797-d251-46ae-bd22-25e28b3916c2" providerId="ADAL" clId="{BB1C4877-E111-44A2-B0A9-8EE760E62714}" dt="2023-05-07T14:11:41.524" v="4147" actId="478"/>
          <ac:picMkLst>
            <pc:docMk/>
            <pc:sldMk cId="1214381302" sldId="376"/>
            <ac:picMk id="3" creationId="{25301D97-069F-5D8F-2D80-9B24740FDB89}"/>
          </ac:picMkLst>
        </pc:picChg>
        <pc:picChg chg="del">
          <ac:chgData name="#JIAO SHAOBO#" userId="7f447797-d251-46ae-bd22-25e28b3916c2" providerId="ADAL" clId="{BB1C4877-E111-44A2-B0A9-8EE760E62714}" dt="2023-05-07T14:11:40.891" v="4146" actId="478"/>
          <ac:picMkLst>
            <pc:docMk/>
            <pc:sldMk cId="1214381302" sldId="376"/>
            <ac:picMk id="4" creationId="{F19B10AB-2D81-BFBF-5E1E-FD4371A413F1}"/>
          </ac:picMkLst>
        </pc:picChg>
        <pc:picChg chg="del">
          <ac:chgData name="#JIAO SHAOBO#" userId="7f447797-d251-46ae-bd22-25e28b3916c2" providerId="ADAL" clId="{BB1C4877-E111-44A2-B0A9-8EE760E62714}" dt="2023-05-07T14:11:40.074" v="4145" actId="478"/>
          <ac:picMkLst>
            <pc:docMk/>
            <pc:sldMk cId="1214381302" sldId="376"/>
            <ac:picMk id="6" creationId="{9E9873F3-EB51-AD5E-0201-696C46B11C6A}"/>
          </ac:picMkLst>
        </pc:picChg>
        <pc:picChg chg="add mod">
          <ac:chgData name="#JIAO SHAOBO#" userId="7f447797-d251-46ae-bd22-25e28b3916c2" providerId="ADAL" clId="{BB1C4877-E111-44A2-B0A9-8EE760E62714}" dt="2023-05-07T14:20:14.861" v="4334" actId="1076"/>
          <ac:picMkLst>
            <pc:docMk/>
            <pc:sldMk cId="1214381302" sldId="376"/>
            <ac:picMk id="7" creationId="{93FD2EE0-792D-6772-AAEB-DAFD04E44653}"/>
          </ac:picMkLst>
        </pc:picChg>
        <pc:picChg chg="add del mod">
          <ac:chgData name="#JIAO SHAOBO#" userId="7f447797-d251-46ae-bd22-25e28b3916c2" providerId="ADAL" clId="{BB1C4877-E111-44A2-B0A9-8EE760E62714}" dt="2023-05-07T14:17:59.462" v="4311" actId="478"/>
          <ac:picMkLst>
            <pc:docMk/>
            <pc:sldMk cId="1214381302" sldId="376"/>
            <ac:picMk id="8" creationId="{7BBEAFA3-109C-A524-D55C-94279C1986C2}"/>
          </ac:picMkLst>
        </pc:picChg>
        <pc:picChg chg="add mod">
          <ac:chgData name="#JIAO SHAOBO#" userId="7f447797-d251-46ae-bd22-25e28b3916c2" providerId="ADAL" clId="{BB1C4877-E111-44A2-B0A9-8EE760E62714}" dt="2023-05-07T14:22:13.030" v="4357" actId="1076"/>
          <ac:picMkLst>
            <pc:docMk/>
            <pc:sldMk cId="1214381302" sldId="376"/>
            <ac:picMk id="9" creationId="{A197B2B7-E387-3AFD-A805-3B8E93ECA74D}"/>
          </ac:picMkLst>
        </pc:picChg>
        <pc:picChg chg="add mod ord">
          <ac:chgData name="#JIAO SHAOBO#" userId="7f447797-d251-46ae-bd22-25e28b3916c2" providerId="ADAL" clId="{BB1C4877-E111-44A2-B0A9-8EE760E62714}" dt="2023-05-07T14:22:28.282" v="4361" actId="1076"/>
          <ac:picMkLst>
            <pc:docMk/>
            <pc:sldMk cId="1214381302" sldId="376"/>
            <ac:picMk id="10" creationId="{8D08D480-F48E-7E66-6F46-0964136C3BA5}"/>
          </ac:picMkLst>
        </pc:picChg>
        <pc:picChg chg="del">
          <ac:chgData name="#JIAO SHAOBO#" userId="7f447797-d251-46ae-bd22-25e28b3916c2" providerId="ADAL" clId="{BB1C4877-E111-44A2-B0A9-8EE760E62714}" dt="2023-05-07T14:15:47.867" v="4296" actId="478"/>
          <ac:picMkLst>
            <pc:docMk/>
            <pc:sldMk cId="1214381302" sldId="376"/>
            <ac:picMk id="24" creationId="{DD734D1B-2D47-A9D0-CF99-99F09205B683}"/>
          </ac:picMkLst>
        </pc:picChg>
        <pc:cxnChg chg="add del mod">
          <ac:chgData name="#JIAO SHAOBO#" userId="7f447797-d251-46ae-bd22-25e28b3916c2" providerId="ADAL" clId="{BB1C4877-E111-44A2-B0A9-8EE760E62714}" dt="2023-05-07T14:19:04.560" v="4323" actId="478"/>
          <ac:cxnSpMkLst>
            <pc:docMk/>
            <pc:sldMk cId="1214381302" sldId="376"/>
            <ac:cxnSpMk id="11" creationId="{50400D09-0E75-EC67-7B72-D71816F37935}"/>
          </ac:cxnSpMkLst>
        </pc:cxnChg>
      </pc:sldChg>
      <pc:sldChg chg="addSp delSp modSp add del mod">
        <pc:chgData name="#JIAO SHAOBO#" userId="7f447797-d251-46ae-bd22-25e28b3916c2" providerId="ADAL" clId="{BB1C4877-E111-44A2-B0A9-8EE760E62714}" dt="2023-05-07T13:49:19.422" v="3942" actId="47"/>
        <pc:sldMkLst>
          <pc:docMk/>
          <pc:sldMk cId="1636744057" sldId="376"/>
        </pc:sldMkLst>
        <pc:spChg chg="add del mod">
          <ac:chgData name="#JIAO SHAOBO#" userId="7f447797-d251-46ae-bd22-25e28b3916c2" providerId="ADAL" clId="{BB1C4877-E111-44A2-B0A9-8EE760E62714}" dt="2023-05-07T13:49:08.615" v="3937" actId="478"/>
          <ac:spMkLst>
            <pc:docMk/>
            <pc:sldMk cId="1636744057" sldId="376"/>
            <ac:spMk id="4" creationId="{8ABB969D-56EB-A18C-BCD4-F4D0E18BDC88}"/>
          </ac:spMkLst>
        </pc:spChg>
        <pc:spChg chg="add del mod">
          <ac:chgData name="#JIAO SHAOBO#" userId="7f447797-d251-46ae-bd22-25e28b3916c2" providerId="ADAL" clId="{BB1C4877-E111-44A2-B0A9-8EE760E62714}" dt="2023-05-07T13:49:13.611" v="3941"/>
          <ac:spMkLst>
            <pc:docMk/>
            <pc:sldMk cId="1636744057" sldId="376"/>
            <ac:spMk id="6" creationId="{67918A3D-AD56-54C5-C5C2-8100E825AAD2}"/>
          </ac:spMkLst>
        </pc:spChg>
        <pc:spChg chg="add del mod">
          <ac:chgData name="#JIAO SHAOBO#" userId="7f447797-d251-46ae-bd22-25e28b3916c2" providerId="ADAL" clId="{BB1C4877-E111-44A2-B0A9-8EE760E62714}" dt="2023-05-07T13:49:13.611" v="3941"/>
          <ac:spMkLst>
            <pc:docMk/>
            <pc:sldMk cId="1636744057" sldId="376"/>
            <ac:spMk id="8" creationId="{A7F19CA9-4AF3-091B-6BF8-03588AA8A41F}"/>
          </ac:spMkLst>
        </pc:spChg>
        <pc:spChg chg="add del mod">
          <ac:chgData name="#JIAO SHAOBO#" userId="7f447797-d251-46ae-bd22-25e28b3916c2" providerId="ADAL" clId="{BB1C4877-E111-44A2-B0A9-8EE760E62714}" dt="2023-05-07T13:49:13.611" v="3941"/>
          <ac:spMkLst>
            <pc:docMk/>
            <pc:sldMk cId="1636744057" sldId="376"/>
            <ac:spMk id="9" creationId="{55285632-CC5A-4B7B-C494-608CC6FB172A}"/>
          </ac:spMkLst>
        </pc:spChg>
        <pc:spChg chg="add del mod">
          <ac:chgData name="#JIAO SHAOBO#" userId="7f447797-d251-46ae-bd22-25e28b3916c2" providerId="ADAL" clId="{BB1C4877-E111-44A2-B0A9-8EE760E62714}" dt="2023-05-07T13:49:13.611" v="3941"/>
          <ac:spMkLst>
            <pc:docMk/>
            <pc:sldMk cId="1636744057" sldId="376"/>
            <ac:spMk id="15" creationId="{53EED785-2A93-34DA-D3BF-1A8B94172337}"/>
          </ac:spMkLst>
        </pc:spChg>
        <pc:spChg chg="add del mod">
          <ac:chgData name="#JIAO SHAOBO#" userId="7f447797-d251-46ae-bd22-25e28b3916c2" providerId="ADAL" clId="{BB1C4877-E111-44A2-B0A9-8EE760E62714}" dt="2023-05-07T13:49:13.611" v="3941"/>
          <ac:spMkLst>
            <pc:docMk/>
            <pc:sldMk cId="1636744057" sldId="376"/>
            <ac:spMk id="16" creationId="{000D7264-7587-D600-4406-BAD466BB4BEF}"/>
          </ac:spMkLst>
        </pc:spChg>
        <pc:spChg chg="add del mod">
          <ac:chgData name="#JIAO SHAOBO#" userId="7f447797-d251-46ae-bd22-25e28b3916c2" providerId="ADAL" clId="{BB1C4877-E111-44A2-B0A9-8EE760E62714}" dt="2023-05-07T13:49:13.611" v="3941"/>
          <ac:spMkLst>
            <pc:docMk/>
            <pc:sldMk cId="1636744057" sldId="376"/>
            <ac:spMk id="17" creationId="{1B7E06D1-9A29-5D30-D568-E54277B03E9F}"/>
          </ac:spMkLst>
        </pc:spChg>
        <pc:spChg chg="del">
          <ac:chgData name="#JIAO SHAOBO#" userId="7f447797-d251-46ae-bd22-25e28b3916c2" providerId="ADAL" clId="{BB1C4877-E111-44A2-B0A9-8EE760E62714}" dt="2023-05-07T13:49:06.896" v="3936" actId="478"/>
          <ac:spMkLst>
            <pc:docMk/>
            <pc:sldMk cId="1636744057" sldId="376"/>
            <ac:spMk id="45" creationId="{803A1E73-C790-447A-974F-B3ADB50149F7}"/>
          </ac:spMkLst>
        </pc:spChg>
      </pc:sldChg>
      <pc:sldChg chg="addSp delSp modSp add mod modAnim">
        <pc:chgData name="#JIAO SHAOBO#" userId="7f447797-d251-46ae-bd22-25e28b3916c2" providerId="ADAL" clId="{BB1C4877-E111-44A2-B0A9-8EE760E62714}" dt="2023-05-07T14:56:37.601" v="5126" actId="12"/>
        <pc:sldMkLst>
          <pc:docMk/>
          <pc:sldMk cId="3549431600" sldId="377"/>
        </pc:sldMkLst>
        <pc:spChg chg="mod">
          <ac:chgData name="#JIAO SHAOBO#" userId="7f447797-d251-46ae-bd22-25e28b3916c2" providerId="ADAL" clId="{BB1C4877-E111-44A2-B0A9-8EE760E62714}" dt="2023-05-07T14:24:35.611" v="4400" actId="20577"/>
          <ac:spMkLst>
            <pc:docMk/>
            <pc:sldMk cId="3549431600" sldId="377"/>
            <ac:spMk id="2" creationId="{8C122DF8-59D4-D94D-8ED9-F2F319899DBF}"/>
          </ac:spMkLst>
        </pc:spChg>
        <pc:spChg chg="add del mod">
          <ac:chgData name="#JIAO SHAOBO#" userId="7f447797-d251-46ae-bd22-25e28b3916c2" providerId="ADAL" clId="{BB1C4877-E111-44A2-B0A9-8EE760E62714}" dt="2023-05-07T14:31:26.260" v="4663" actId="11529"/>
          <ac:spMkLst>
            <pc:docMk/>
            <pc:sldMk cId="3549431600" sldId="377"/>
            <ac:spMk id="8" creationId="{1ABB4031-4797-AAA6-4413-437798A27D1C}"/>
          </ac:spMkLst>
        </pc:spChg>
        <pc:spChg chg="mod">
          <ac:chgData name="#JIAO SHAOBO#" userId="7f447797-d251-46ae-bd22-25e28b3916c2" providerId="ADAL" clId="{BB1C4877-E111-44A2-B0A9-8EE760E62714}" dt="2023-05-07T14:56:37.601" v="5126" actId="12"/>
          <ac:spMkLst>
            <pc:docMk/>
            <pc:sldMk cId="3549431600" sldId="377"/>
            <ac:spMk id="45" creationId="{803A1E73-C790-447A-974F-B3ADB50149F7}"/>
          </ac:spMkLst>
        </pc:spChg>
        <pc:picChg chg="add mod">
          <ac:chgData name="#JIAO SHAOBO#" userId="7f447797-d251-46ae-bd22-25e28b3916c2" providerId="ADAL" clId="{BB1C4877-E111-44A2-B0A9-8EE760E62714}" dt="2023-05-07T14:26:53.945" v="4430" actId="1076"/>
          <ac:picMkLst>
            <pc:docMk/>
            <pc:sldMk cId="3549431600" sldId="377"/>
            <ac:picMk id="3" creationId="{6344B732-4C77-30EB-F3E5-F65C788D3876}"/>
          </ac:picMkLst>
        </pc:picChg>
        <pc:picChg chg="add mod">
          <ac:chgData name="#JIAO SHAOBO#" userId="7f447797-d251-46ae-bd22-25e28b3916c2" providerId="ADAL" clId="{BB1C4877-E111-44A2-B0A9-8EE760E62714}" dt="2023-05-07T14:30:39.535" v="4655" actId="1076"/>
          <ac:picMkLst>
            <pc:docMk/>
            <pc:sldMk cId="3549431600" sldId="377"/>
            <ac:picMk id="4" creationId="{C5A13A68-DB4C-6976-746B-2E9A26036E6F}"/>
          </ac:picMkLst>
        </pc:picChg>
        <pc:picChg chg="add mod">
          <ac:chgData name="#JIAO SHAOBO#" userId="7f447797-d251-46ae-bd22-25e28b3916c2" providerId="ADAL" clId="{BB1C4877-E111-44A2-B0A9-8EE760E62714}" dt="2023-05-07T14:30:44.413" v="4657" actId="1076"/>
          <ac:picMkLst>
            <pc:docMk/>
            <pc:sldMk cId="3549431600" sldId="377"/>
            <ac:picMk id="6" creationId="{B93ED9AF-3C4E-B23A-D358-DC8D3048BC3C}"/>
          </ac:picMkLst>
        </pc:picChg>
        <pc:picChg chg="add mod">
          <ac:chgData name="#JIAO SHAOBO#" userId="7f447797-d251-46ae-bd22-25e28b3916c2" providerId="ADAL" clId="{BB1C4877-E111-44A2-B0A9-8EE760E62714}" dt="2023-05-07T14:30:50.073" v="4659" actId="1076"/>
          <ac:picMkLst>
            <pc:docMk/>
            <pc:sldMk cId="3549431600" sldId="377"/>
            <ac:picMk id="7" creationId="{DBABDE37-5D84-D5C3-65F0-81EE20AB890E}"/>
          </ac:picMkLst>
        </pc:picChg>
        <pc:picChg chg="add del mod">
          <ac:chgData name="#JIAO SHAOBO#" userId="7f447797-d251-46ae-bd22-25e28b3916c2" providerId="ADAL" clId="{BB1C4877-E111-44A2-B0A9-8EE760E62714}" dt="2023-05-07T14:41:56.339" v="4733" actId="478"/>
          <ac:picMkLst>
            <pc:docMk/>
            <pc:sldMk cId="3549431600" sldId="377"/>
            <ac:picMk id="9" creationId="{7C4E6D46-26C5-282C-CFC8-7960F19786FC}"/>
          </ac:picMkLst>
        </pc:picChg>
        <pc:picChg chg="add del mod">
          <ac:chgData name="#JIAO SHAOBO#" userId="7f447797-d251-46ae-bd22-25e28b3916c2" providerId="ADAL" clId="{BB1C4877-E111-44A2-B0A9-8EE760E62714}" dt="2023-05-07T14:41:56.893" v="4734" actId="478"/>
          <ac:picMkLst>
            <pc:docMk/>
            <pc:sldMk cId="3549431600" sldId="377"/>
            <ac:picMk id="10" creationId="{0EA791CF-14E8-3140-FF4E-AA44A03DC08E}"/>
          </ac:picMkLst>
        </pc:picChg>
        <pc:picChg chg="add del mod">
          <ac:chgData name="#JIAO SHAOBO#" userId="7f447797-d251-46ae-bd22-25e28b3916c2" providerId="ADAL" clId="{BB1C4877-E111-44A2-B0A9-8EE760E62714}" dt="2023-05-07T14:41:55.760" v="4732" actId="478"/>
          <ac:picMkLst>
            <pc:docMk/>
            <pc:sldMk cId="3549431600" sldId="377"/>
            <ac:picMk id="12" creationId="{2AE32D9D-A4DE-563F-F46D-0D8795A84668}"/>
          </ac:picMkLst>
        </pc:picChg>
        <pc:picChg chg="del">
          <ac:chgData name="#JIAO SHAOBO#" userId="7f447797-d251-46ae-bd22-25e28b3916c2" providerId="ADAL" clId="{BB1C4877-E111-44A2-B0A9-8EE760E62714}" dt="2023-05-07T14:26:50.182" v="4428" actId="478"/>
          <ac:picMkLst>
            <pc:docMk/>
            <pc:sldMk cId="3549431600" sldId="377"/>
            <ac:picMk id="24" creationId="{DD734D1B-2D47-A9D0-CF99-99F09205B683}"/>
          </ac:picMkLst>
        </pc:picChg>
      </pc:sldChg>
      <pc:sldChg chg="add del">
        <pc:chgData name="#JIAO SHAOBO#" userId="7f447797-d251-46ae-bd22-25e28b3916c2" providerId="ADAL" clId="{BB1C4877-E111-44A2-B0A9-8EE760E62714}" dt="2023-05-07T14:25:11.119" v="4412" actId="47"/>
        <pc:sldMkLst>
          <pc:docMk/>
          <pc:sldMk cId="1065446871" sldId="378"/>
        </pc:sldMkLst>
      </pc:sldChg>
      <pc:sldChg chg="addSp delSp modSp add mod modAnim">
        <pc:chgData name="#JIAO SHAOBO#" userId="7f447797-d251-46ae-bd22-25e28b3916c2" providerId="ADAL" clId="{BB1C4877-E111-44A2-B0A9-8EE760E62714}" dt="2023-05-07T15:35:39.994" v="6144" actId="14429"/>
        <pc:sldMkLst>
          <pc:docMk/>
          <pc:sldMk cId="3738027283" sldId="379"/>
        </pc:sldMkLst>
        <pc:spChg chg="mod">
          <ac:chgData name="#JIAO SHAOBO#" userId="7f447797-d251-46ae-bd22-25e28b3916c2" providerId="ADAL" clId="{BB1C4877-E111-44A2-B0A9-8EE760E62714}" dt="2023-05-07T15:21:30.807" v="5698" actId="20577"/>
          <ac:spMkLst>
            <pc:docMk/>
            <pc:sldMk cId="3738027283" sldId="379"/>
            <ac:spMk id="2" creationId="{8C122DF8-59D4-D94D-8ED9-F2F319899DBF}"/>
          </ac:spMkLst>
        </pc:spChg>
        <pc:spChg chg="add mod ord">
          <ac:chgData name="#JIAO SHAOBO#" userId="7f447797-d251-46ae-bd22-25e28b3916c2" providerId="ADAL" clId="{BB1C4877-E111-44A2-B0A9-8EE760E62714}" dt="2023-05-07T15:24:34.032" v="5723" actId="13244"/>
          <ac:spMkLst>
            <pc:docMk/>
            <pc:sldMk cId="3738027283" sldId="379"/>
            <ac:spMk id="9" creationId="{52188D65-726E-D75A-0392-B1AA24EA0903}"/>
          </ac:spMkLst>
        </pc:spChg>
        <pc:spChg chg="mod">
          <ac:chgData name="#JIAO SHAOBO#" userId="7f447797-d251-46ae-bd22-25e28b3916c2" providerId="ADAL" clId="{BB1C4877-E111-44A2-B0A9-8EE760E62714}" dt="2023-05-07T15:33:10.955" v="6101" actId="20577"/>
          <ac:spMkLst>
            <pc:docMk/>
            <pc:sldMk cId="3738027283" sldId="379"/>
            <ac:spMk id="45" creationId="{803A1E73-C790-447A-974F-B3ADB50149F7}"/>
          </ac:spMkLst>
        </pc:spChg>
        <pc:picChg chg="add del mod">
          <ac:chgData name="#JIAO SHAOBO#" userId="7f447797-d251-46ae-bd22-25e28b3916c2" providerId="ADAL" clId="{BB1C4877-E111-44A2-B0A9-8EE760E62714}" dt="2023-05-07T15:22:36.837" v="5701"/>
          <ac:picMkLst>
            <pc:docMk/>
            <pc:sldMk cId="3738027283" sldId="379"/>
            <ac:picMk id="3" creationId="{164EA178-DA70-C1B6-8D2A-4870F8F75417}"/>
          </ac:picMkLst>
        </pc:picChg>
        <pc:picChg chg="add mod">
          <ac:chgData name="#JIAO SHAOBO#" userId="7f447797-d251-46ae-bd22-25e28b3916c2" providerId="ADAL" clId="{BB1C4877-E111-44A2-B0A9-8EE760E62714}" dt="2023-05-07T15:23:35.555" v="5718" actId="1440"/>
          <ac:picMkLst>
            <pc:docMk/>
            <pc:sldMk cId="3738027283" sldId="379"/>
            <ac:picMk id="4" creationId="{218D2A2A-431A-111E-8CEF-39364A0FC85D}"/>
          </ac:picMkLst>
        </pc:picChg>
        <pc:picChg chg="add mod modVis">
          <ac:chgData name="#JIAO SHAOBO#" userId="7f447797-d251-46ae-bd22-25e28b3916c2" providerId="ADAL" clId="{BB1C4877-E111-44A2-B0A9-8EE760E62714}" dt="2023-05-07T15:35:29.785" v="6135" actId="14429"/>
          <ac:picMkLst>
            <pc:docMk/>
            <pc:sldMk cId="3738027283" sldId="379"/>
            <ac:picMk id="6" creationId="{E9B9549B-9D97-1DDC-C4DA-12971DD03DDD}"/>
          </ac:picMkLst>
        </pc:picChg>
        <pc:picChg chg="add mod modVis">
          <ac:chgData name="#JIAO SHAOBO#" userId="7f447797-d251-46ae-bd22-25e28b3916c2" providerId="ADAL" clId="{BB1C4877-E111-44A2-B0A9-8EE760E62714}" dt="2023-05-07T15:35:33.494" v="6139" actId="1076"/>
          <ac:picMkLst>
            <pc:docMk/>
            <pc:sldMk cId="3738027283" sldId="379"/>
            <ac:picMk id="7" creationId="{974D8F4F-E0AB-E1E4-3CA2-9D4525F48B14}"/>
          </ac:picMkLst>
        </pc:picChg>
        <pc:picChg chg="add mod modVis">
          <ac:chgData name="#JIAO SHAOBO#" userId="7f447797-d251-46ae-bd22-25e28b3916c2" providerId="ADAL" clId="{BB1C4877-E111-44A2-B0A9-8EE760E62714}" dt="2023-05-07T15:35:39.044" v="6143" actId="14429"/>
          <ac:picMkLst>
            <pc:docMk/>
            <pc:sldMk cId="3738027283" sldId="379"/>
            <ac:picMk id="8" creationId="{DE5767F0-0C0F-8D5E-1640-4CA1149A3E0D}"/>
          </ac:picMkLst>
        </pc:picChg>
        <pc:picChg chg="add mod modVis">
          <ac:chgData name="#JIAO SHAOBO#" userId="7f447797-d251-46ae-bd22-25e28b3916c2" providerId="ADAL" clId="{BB1C4877-E111-44A2-B0A9-8EE760E62714}" dt="2023-05-07T15:35:39.994" v="6144" actId="14429"/>
          <ac:picMkLst>
            <pc:docMk/>
            <pc:sldMk cId="3738027283" sldId="379"/>
            <ac:picMk id="10" creationId="{37E0ED60-9C70-2655-3C42-1B13188945EF}"/>
          </ac:picMkLst>
        </pc:picChg>
        <pc:picChg chg="add del mod">
          <ac:chgData name="#JIAO SHAOBO#" userId="7f447797-d251-46ae-bd22-25e28b3916c2" providerId="ADAL" clId="{BB1C4877-E111-44A2-B0A9-8EE760E62714}" dt="2023-05-07T15:23:33.159" v="5717" actId="478"/>
          <ac:picMkLst>
            <pc:docMk/>
            <pc:sldMk cId="3738027283" sldId="379"/>
            <ac:picMk id="24" creationId="{DD734D1B-2D47-A9D0-CF99-99F09205B683}"/>
          </ac:picMkLst>
        </pc:picChg>
      </pc:sldChg>
      <pc:sldChg chg="modSp add del mod">
        <pc:chgData name="#JIAO SHAOBO#" userId="7f447797-d251-46ae-bd22-25e28b3916c2" providerId="ADAL" clId="{BB1C4877-E111-44A2-B0A9-8EE760E62714}" dt="2023-05-07T14:45:33.039" v="5057" actId="47"/>
        <pc:sldMkLst>
          <pc:docMk/>
          <pc:sldMk cId="1677056112" sldId="380"/>
        </pc:sldMkLst>
        <pc:spChg chg="mod">
          <ac:chgData name="#JIAO SHAOBO#" userId="7f447797-d251-46ae-bd22-25e28b3916c2" providerId="ADAL" clId="{BB1C4877-E111-44A2-B0A9-8EE760E62714}" dt="2023-05-07T14:45:30.618" v="5056" actId="20577"/>
          <ac:spMkLst>
            <pc:docMk/>
            <pc:sldMk cId="1677056112" sldId="380"/>
            <ac:spMk id="2" creationId="{8C122DF8-59D4-D94D-8ED9-F2F319899DBF}"/>
          </ac:spMkLst>
        </pc:spChg>
      </pc:sldChg>
      <pc:sldChg chg="addSp delSp modSp add mod modAnim">
        <pc:chgData name="#JIAO SHAOBO#" userId="7f447797-d251-46ae-bd22-25e28b3916c2" providerId="ADAL" clId="{BB1C4877-E111-44A2-B0A9-8EE760E62714}" dt="2023-05-07T15:19:57.868" v="5680" actId="20577"/>
        <pc:sldMkLst>
          <pc:docMk/>
          <pc:sldMk cId="688851721" sldId="381"/>
        </pc:sldMkLst>
        <pc:spChg chg="mod">
          <ac:chgData name="#JIAO SHAOBO#" userId="7f447797-d251-46ae-bd22-25e28b3916c2" providerId="ADAL" clId="{BB1C4877-E111-44A2-B0A9-8EE760E62714}" dt="2023-05-07T14:45:39.306" v="5072" actId="20577"/>
          <ac:spMkLst>
            <pc:docMk/>
            <pc:sldMk cId="688851721" sldId="381"/>
            <ac:spMk id="2" creationId="{8C122DF8-59D4-D94D-8ED9-F2F319899DBF}"/>
          </ac:spMkLst>
        </pc:spChg>
        <pc:spChg chg="mod">
          <ac:chgData name="#JIAO SHAOBO#" userId="7f447797-d251-46ae-bd22-25e28b3916c2" providerId="ADAL" clId="{BB1C4877-E111-44A2-B0A9-8EE760E62714}" dt="2023-05-07T15:19:57.868" v="5680" actId="20577"/>
          <ac:spMkLst>
            <pc:docMk/>
            <pc:sldMk cId="688851721" sldId="381"/>
            <ac:spMk id="45" creationId="{803A1E73-C790-447A-974F-B3ADB50149F7}"/>
          </ac:spMkLst>
        </pc:spChg>
        <pc:picChg chg="add mod">
          <ac:chgData name="#JIAO SHAOBO#" userId="7f447797-d251-46ae-bd22-25e28b3916c2" providerId="ADAL" clId="{BB1C4877-E111-44A2-B0A9-8EE760E62714}" dt="2023-05-07T15:19:07.679" v="5644" actId="1076"/>
          <ac:picMkLst>
            <pc:docMk/>
            <pc:sldMk cId="688851721" sldId="381"/>
            <ac:picMk id="3" creationId="{18CC3A1C-B3C4-AE32-A3DE-D579A654D23B}"/>
          </ac:picMkLst>
        </pc:picChg>
        <pc:picChg chg="add mod modVis">
          <ac:chgData name="#JIAO SHAOBO#" userId="7f447797-d251-46ae-bd22-25e28b3916c2" providerId="ADAL" clId="{BB1C4877-E111-44A2-B0A9-8EE760E62714}" dt="2023-05-07T15:19:22.743" v="5645" actId="14429"/>
          <ac:picMkLst>
            <pc:docMk/>
            <pc:sldMk cId="688851721" sldId="381"/>
            <ac:picMk id="4" creationId="{5F967972-E71F-3D0A-5A77-8504FCCD325A}"/>
          </ac:picMkLst>
        </pc:picChg>
        <pc:picChg chg="add mod modVis">
          <ac:chgData name="#JIAO SHAOBO#" userId="7f447797-d251-46ae-bd22-25e28b3916c2" providerId="ADAL" clId="{BB1C4877-E111-44A2-B0A9-8EE760E62714}" dt="2023-05-07T15:19:23.112" v="5646" actId="14429"/>
          <ac:picMkLst>
            <pc:docMk/>
            <pc:sldMk cId="688851721" sldId="381"/>
            <ac:picMk id="6" creationId="{24781BF6-2F73-AC43-137D-5A4DDEC4B6D4}"/>
          </ac:picMkLst>
        </pc:picChg>
        <pc:picChg chg="del mod">
          <ac:chgData name="#JIAO SHAOBO#" userId="7f447797-d251-46ae-bd22-25e28b3916c2" providerId="ADAL" clId="{BB1C4877-E111-44A2-B0A9-8EE760E62714}" dt="2023-05-07T14:54:58.664" v="5095" actId="478"/>
          <ac:picMkLst>
            <pc:docMk/>
            <pc:sldMk cId="688851721" sldId="381"/>
            <ac:picMk id="24" creationId="{DD734D1B-2D47-A9D0-CF99-99F09205B683}"/>
          </ac:picMkLst>
        </pc:picChg>
      </pc:sldChg>
      <pc:sldChg chg="addSp delSp modSp add mod delAnim modAnim">
        <pc:chgData name="#JIAO SHAOBO#" userId="7f447797-d251-46ae-bd22-25e28b3916c2" providerId="ADAL" clId="{BB1C4877-E111-44A2-B0A9-8EE760E62714}" dt="2023-05-07T14:56:32.129" v="5125" actId="12"/>
        <pc:sldMkLst>
          <pc:docMk/>
          <pc:sldMk cId="2798567612" sldId="382"/>
        </pc:sldMkLst>
        <pc:spChg chg="mod">
          <ac:chgData name="#JIAO SHAOBO#" userId="7f447797-d251-46ae-bd22-25e28b3916c2" providerId="ADAL" clId="{BB1C4877-E111-44A2-B0A9-8EE760E62714}" dt="2023-05-07T14:56:32.129" v="5125" actId="12"/>
          <ac:spMkLst>
            <pc:docMk/>
            <pc:sldMk cId="2798567612" sldId="382"/>
            <ac:spMk id="45" creationId="{803A1E73-C790-447A-974F-B3ADB50149F7}"/>
          </ac:spMkLst>
        </pc:spChg>
        <pc:picChg chg="add del">
          <ac:chgData name="#JIAO SHAOBO#" userId="7f447797-d251-46ae-bd22-25e28b3916c2" providerId="ADAL" clId="{BB1C4877-E111-44A2-B0A9-8EE760E62714}" dt="2023-05-07T14:38:03.588" v="4684" actId="478"/>
          <ac:picMkLst>
            <pc:docMk/>
            <pc:sldMk cId="2798567612" sldId="382"/>
            <ac:picMk id="3" creationId="{6344B732-4C77-30EB-F3E5-F65C788D3876}"/>
          </ac:picMkLst>
        </pc:picChg>
        <pc:picChg chg="del">
          <ac:chgData name="#JIAO SHAOBO#" userId="7f447797-d251-46ae-bd22-25e28b3916c2" providerId="ADAL" clId="{BB1C4877-E111-44A2-B0A9-8EE760E62714}" dt="2023-05-07T14:37:53.724" v="4678" actId="478"/>
          <ac:picMkLst>
            <pc:docMk/>
            <pc:sldMk cId="2798567612" sldId="382"/>
            <ac:picMk id="4" creationId="{C5A13A68-DB4C-6976-746B-2E9A26036E6F}"/>
          </ac:picMkLst>
        </pc:picChg>
        <pc:picChg chg="del">
          <ac:chgData name="#JIAO SHAOBO#" userId="7f447797-d251-46ae-bd22-25e28b3916c2" providerId="ADAL" clId="{BB1C4877-E111-44A2-B0A9-8EE760E62714}" dt="2023-05-07T14:37:51.686" v="4677" actId="478"/>
          <ac:picMkLst>
            <pc:docMk/>
            <pc:sldMk cId="2798567612" sldId="382"/>
            <ac:picMk id="6" creationId="{B93ED9AF-3C4E-B23A-D358-DC8D3048BC3C}"/>
          </ac:picMkLst>
        </pc:picChg>
        <pc:picChg chg="del">
          <ac:chgData name="#JIAO SHAOBO#" userId="7f447797-d251-46ae-bd22-25e28b3916c2" providerId="ADAL" clId="{BB1C4877-E111-44A2-B0A9-8EE760E62714}" dt="2023-05-07T14:37:51.084" v="4676" actId="478"/>
          <ac:picMkLst>
            <pc:docMk/>
            <pc:sldMk cId="2798567612" sldId="382"/>
            <ac:picMk id="7" creationId="{DBABDE37-5D84-D5C3-65F0-81EE20AB890E}"/>
          </ac:picMkLst>
        </pc:picChg>
        <pc:picChg chg="add mod ord">
          <ac:chgData name="#JIAO SHAOBO#" userId="7f447797-d251-46ae-bd22-25e28b3916c2" providerId="ADAL" clId="{BB1C4877-E111-44A2-B0A9-8EE760E62714}" dt="2023-05-07T14:40:03.542" v="4708" actId="13244"/>
          <ac:picMkLst>
            <pc:docMk/>
            <pc:sldMk cId="2798567612" sldId="382"/>
            <ac:picMk id="8" creationId="{83339493-6420-DC2D-3816-3A2D8C566F81}"/>
          </ac:picMkLst>
        </pc:picChg>
        <pc:picChg chg="mod">
          <ac:chgData name="#JIAO SHAOBO#" userId="7f447797-d251-46ae-bd22-25e28b3916c2" providerId="ADAL" clId="{BB1C4877-E111-44A2-B0A9-8EE760E62714}" dt="2023-05-07T14:39:22.435" v="4702" actId="1440"/>
          <ac:picMkLst>
            <pc:docMk/>
            <pc:sldMk cId="2798567612" sldId="382"/>
            <ac:picMk id="9" creationId="{7C4E6D46-26C5-282C-CFC8-7960F19786FC}"/>
          </ac:picMkLst>
        </pc:picChg>
        <pc:picChg chg="mod">
          <ac:chgData name="#JIAO SHAOBO#" userId="7f447797-d251-46ae-bd22-25e28b3916c2" providerId="ADAL" clId="{BB1C4877-E111-44A2-B0A9-8EE760E62714}" dt="2023-05-07T14:40:14.104" v="4710" actId="1076"/>
          <ac:picMkLst>
            <pc:docMk/>
            <pc:sldMk cId="2798567612" sldId="382"/>
            <ac:picMk id="10" creationId="{0EA791CF-14E8-3140-FF4E-AA44A03DC08E}"/>
          </ac:picMkLst>
        </pc:picChg>
        <pc:picChg chg="add mod">
          <ac:chgData name="#JIAO SHAOBO#" userId="7f447797-d251-46ae-bd22-25e28b3916c2" providerId="ADAL" clId="{BB1C4877-E111-44A2-B0A9-8EE760E62714}" dt="2023-05-07T14:41:16.506" v="4716" actId="1076"/>
          <ac:picMkLst>
            <pc:docMk/>
            <pc:sldMk cId="2798567612" sldId="382"/>
            <ac:picMk id="11" creationId="{0724A99B-E8C3-AF8C-8C37-526A7CF94CD6}"/>
          </ac:picMkLst>
        </pc:picChg>
        <pc:picChg chg="mod">
          <ac:chgData name="#JIAO SHAOBO#" userId="7f447797-d251-46ae-bd22-25e28b3916c2" providerId="ADAL" clId="{BB1C4877-E111-44A2-B0A9-8EE760E62714}" dt="2023-05-07T14:40:41.413" v="4712" actId="1076"/>
          <ac:picMkLst>
            <pc:docMk/>
            <pc:sldMk cId="2798567612" sldId="382"/>
            <ac:picMk id="12" creationId="{2AE32D9D-A4DE-563F-F46D-0D8795A84668}"/>
          </ac:picMkLst>
        </pc:picChg>
      </pc:sldChg>
      <pc:sldChg chg="addSp delSp modSp add mod delAnim modAnim">
        <pc:chgData name="#JIAO SHAOBO#" userId="7f447797-d251-46ae-bd22-25e28b3916c2" providerId="ADAL" clId="{BB1C4877-E111-44A2-B0A9-8EE760E62714}" dt="2023-05-07T18:32:41.198" v="8009" actId="20577"/>
        <pc:sldMkLst>
          <pc:docMk/>
          <pc:sldMk cId="4188343960" sldId="383"/>
        </pc:sldMkLst>
        <pc:spChg chg="mod">
          <ac:chgData name="#JIAO SHAOBO#" userId="7f447797-d251-46ae-bd22-25e28b3916c2" providerId="ADAL" clId="{BB1C4877-E111-44A2-B0A9-8EE760E62714}" dt="2023-05-07T15:26:49.415" v="5866" actId="1076"/>
          <ac:spMkLst>
            <pc:docMk/>
            <pc:sldMk cId="4188343960" sldId="383"/>
            <ac:spMk id="9" creationId="{52188D65-726E-D75A-0392-B1AA24EA0903}"/>
          </ac:spMkLst>
        </pc:spChg>
        <pc:spChg chg="mod">
          <ac:chgData name="#JIAO SHAOBO#" userId="7f447797-d251-46ae-bd22-25e28b3916c2" providerId="ADAL" clId="{BB1C4877-E111-44A2-B0A9-8EE760E62714}" dt="2023-05-07T18:32:41.198" v="8009" actId="20577"/>
          <ac:spMkLst>
            <pc:docMk/>
            <pc:sldMk cId="4188343960" sldId="383"/>
            <ac:spMk id="45" creationId="{803A1E73-C790-447A-974F-B3ADB50149F7}"/>
          </ac:spMkLst>
        </pc:spChg>
        <pc:picChg chg="add mod modVis">
          <ac:chgData name="#JIAO SHAOBO#" userId="7f447797-d251-46ae-bd22-25e28b3916c2" providerId="ADAL" clId="{BB1C4877-E111-44A2-B0A9-8EE760E62714}" dt="2023-05-07T15:36:02.650" v="6157" actId="14429"/>
          <ac:picMkLst>
            <pc:docMk/>
            <pc:sldMk cId="4188343960" sldId="383"/>
            <ac:picMk id="3" creationId="{DFE7A2B2-CEF2-5148-75F1-4D7AF37963DB}"/>
          </ac:picMkLst>
        </pc:picChg>
        <pc:picChg chg="del">
          <ac:chgData name="#JIAO SHAOBO#" userId="7f447797-d251-46ae-bd22-25e28b3916c2" providerId="ADAL" clId="{BB1C4877-E111-44A2-B0A9-8EE760E62714}" dt="2023-05-07T15:26:39.878" v="5865" actId="478"/>
          <ac:picMkLst>
            <pc:docMk/>
            <pc:sldMk cId="4188343960" sldId="383"/>
            <ac:picMk id="6" creationId="{E9B9549B-9D97-1DDC-C4DA-12971DD03DDD}"/>
          </ac:picMkLst>
        </pc:picChg>
        <pc:picChg chg="del">
          <ac:chgData name="#JIAO SHAOBO#" userId="7f447797-d251-46ae-bd22-25e28b3916c2" providerId="ADAL" clId="{BB1C4877-E111-44A2-B0A9-8EE760E62714}" dt="2023-05-07T15:26:38.891" v="5864" actId="478"/>
          <ac:picMkLst>
            <pc:docMk/>
            <pc:sldMk cId="4188343960" sldId="383"/>
            <ac:picMk id="7" creationId="{974D8F4F-E0AB-E1E4-3CA2-9D4525F48B14}"/>
          </ac:picMkLst>
        </pc:picChg>
        <pc:picChg chg="del">
          <ac:chgData name="#JIAO SHAOBO#" userId="7f447797-d251-46ae-bd22-25e28b3916c2" providerId="ADAL" clId="{BB1C4877-E111-44A2-B0A9-8EE760E62714}" dt="2023-05-07T15:26:38.236" v="5863" actId="478"/>
          <ac:picMkLst>
            <pc:docMk/>
            <pc:sldMk cId="4188343960" sldId="383"/>
            <ac:picMk id="8" creationId="{DE5767F0-0C0F-8D5E-1640-4CA1149A3E0D}"/>
          </ac:picMkLst>
        </pc:picChg>
        <pc:picChg chg="add mod modVis">
          <ac:chgData name="#JIAO SHAOBO#" userId="7f447797-d251-46ae-bd22-25e28b3916c2" providerId="ADAL" clId="{BB1C4877-E111-44A2-B0A9-8EE760E62714}" dt="2023-05-07T15:36:05.861" v="6159" actId="1076"/>
          <ac:picMkLst>
            <pc:docMk/>
            <pc:sldMk cId="4188343960" sldId="383"/>
            <ac:picMk id="10" creationId="{5E83724F-28D4-347A-2E9A-AB3989570194}"/>
          </ac:picMkLst>
        </pc:picChg>
        <pc:picChg chg="add mod modVis">
          <ac:chgData name="#JIAO SHAOBO#" userId="7f447797-d251-46ae-bd22-25e28b3916c2" providerId="ADAL" clId="{BB1C4877-E111-44A2-B0A9-8EE760E62714}" dt="2023-05-07T15:36:11.327" v="6161" actId="1076"/>
          <ac:picMkLst>
            <pc:docMk/>
            <pc:sldMk cId="4188343960" sldId="383"/>
            <ac:picMk id="11" creationId="{D2A1448E-B08A-E852-33C8-92882215A899}"/>
          </ac:picMkLst>
        </pc:picChg>
        <pc:picChg chg="add mod modVis">
          <ac:chgData name="#JIAO SHAOBO#" userId="7f447797-d251-46ae-bd22-25e28b3916c2" providerId="ADAL" clId="{BB1C4877-E111-44A2-B0A9-8EE760E62714}" dt="2023-05-07T18:06:31.814" v="7991" actId="1076"/>
          <ac:picMkLst>
            <pc:docMk/>
            <pc:sldMk cId="4188343960" sldId="383"/>
            <ac:picMk id="12" creationId="{87D87E34-876E-1E18-BEB4-ACCA9B76065C}"/>
          </ac:picMkLst>
        </pc:picChg>
      </pc:sldChg>
      <pc:sldChg chg="modSp add del mod">
        <pc:chgData name="#JIAO SHAOBO#" userId="7f447797-d251-46ae-bd22-25e28b3916c2" providerId="ADAL" clId="{BB1C4877-E111-44A2-B0A9-8EE760E62714}" dt="2023-05-07T16:01:40.368" v="7784" actId="47"/>
        <pc:sldMkLst>
          <pc:docMk/>
          <pc:sldMk cId="2641129627" sldId="384"/>
        </pc:sldMkLst>
        <pc:spChg chg="mod">
          <ac:chgData name="#JIAO SHAOBO#" userId="7f447797-d251-46ae-bd22-25e28b3916c2" providerId="ADAL" clId="{BB1C4877-E111-44A2-B0A9-8EE760E62714}" dt="2023-05-07T15:50:32.406" v="6781" actId="20577"/>
          <ac:spMkLst>
            <pc:docMk/>
            <pc:sldMk cId="2641129627" sldId="384"/>
            <ac:spMk id="2" creationId="{C18026B5-2F88-BA48-A996-4A13FDFAA43A}"/>
          </ac:spMkLst>
        </pc:spChg>
        <pc:spChg chg="mod">
          <ac:chgData name="#JIAO SHAOBO#" userId="7f447797-d251-46ae-bd22-25e28b3916c2" providerId="ADAL" clId="{BB1C4877-E111-44A2-B0A9-8EE760E62714}" dt="2023-05-07T15:50:40.176" v="6797" actId="20577"/>
          <ac:spMkLst>
            <pc:docMk/>
            <pc:sldMk cId="2641129627" sldId="384"/>
            <ac:spMk id="3" creationId="{A5ABDF8F-0AD5-5C43-9EF3-8679B9897E01}"/>
          </ac:spMkLst>
        </pc:spChg>
        <pc:spChg chg="mod">
          <ac:chgData name="#JIAO SHAOBO#" userId="7f447797-d251-46ae-bd22-25e28b3916c2" providerId="ADAL" clId="{BB1C4877-E111-44A2-B0A9-8EE760E62714}" dt="2023-05-07T15:50:58.203" v="6816" actId="20577"/>
          <ac:spMkLst>
            <pc:docMk/>
            <pc:sldMk cId="2641129627" sldId="384"/>
            <ac:spMk id="5" creationId="{B55E5840-ED0D-0349-88F3-4E90A0094985}"/>
          </ac:spMkLst>
        </pc:spChg>
        <pc:spChg chg="mod">
          <ac:chgData name="#JIAO SHAOBO#" userId="7f447797-d251-46ae-bd22-25e28b3916c2" providerId="ADAL" clId="{BB1C4877-E111-44A2-B0A9-8EE760E62714}" dt="2023-05-07T15:51:19.191" v="6860" actId="20577"/>
          <ac:spMkLst>
            <pc:docMk/>
            <pc:sldMk cId="2641129627" sldId="384"/>
            <ac:spMk id="7" creationId="{8820E658-15B8-6C4B-A736-3D894774670E}"/>
          </ac:spMkLst>
        </pc:spChg>
      </pc:sldChg>
      <pc:sldChg chg="add del">
        <pc:chgData name="#JIAO SHAOBO#" userId="7f447797-d251-46ae-bd22-25e28b3916c2" providerId="ADAL" clId="{BB1C4877-E111-44A2-B0A9-8EE760E62714}" dt="2023-05-07T15:50:06.077" v="6769" actId="47"/>
        <pc:sldMkLst>
          <pc:docMk/>
          <pc:sldMk cId="2815961688" sldId="384"/>
        </pc:sldMkLst>
      </pc:sldChg>
      <pc:sldChg chg="addSp delSp modSp add mod ord">
        <pc:chgData name="#JIAO SHAOBO#" userId="7f447797-d251-46ae-bd22-25e28b3916c2" providerId="ADAL" clId="{BB1C4877-E111-44A2-B0A9-8EE760E62714}" dt="2023-05-07T16:00:37.569" v="7766"/>
        <pc:sldMkLst>
          <pc:docMk/>
          <pc:sldMk cId="3272075247" sldId="385"/>
        </pc:sldMkLst>
        <pc:spChg chg="mod">
          <ac:chgData name="#JIAO SHAOBO#" userId="7f447797-d251-46ae-bd22-25e28b3916c2" providerId="ADAL" clId="{BB1C4877-E111-44A2-B0A9-8EE760E62714}" dt="2023-05-07T15:52:34.469" v="6884" actId="20577"/>
          <ac:spMkLst>
            <pc:docMk/>
            <pc:sldMk cId="3272075247" sldId="385"/>
            <ac:spMk id="2" creationId="{8C122DF8-59D4-D94D-8ED9-F2F319899DBF}"/>
          </ac:spMkLst>
        </pc:spChg>
        <pc:spChg chg="del mod">
          <ac:chgData name="#JIAO SHAOBO#" userId="7f447797-d251-46ae-bd22-25e28b3916c2" providerId="ADAL" clId="{BB1C4877-E111-44A2-B0A9-8EE760E62714}" dt="2023-05-07T16:00:29.597" v="7762" actId="478"/>
          <ac:spMkLst>
            <pc:docMk/>
            <pc:sldMk cId="3272075247" sldId="385"/>
            <ac:spMk id="3" creationId="{4D5B7634-ADBA-124F-B8CA-431F07F18D44}"/>
          </ac:spMkLst>
        </pc:spChg>
        <pc:spChg chg="del">
          <ac:chgData name="#JIAO SHAOBO#" userId="7f447797-d251-46ae-bd22-25e28b3916c2" providerId="ADAL" clId="{BB1C4877-E111-44A2-B0A9-8EE760E62714}" dt="2023-05-07T16:00:28.600" v="7760" actId="478"/>
          <ac:spMkLst>
            <pc:docMk/>
            <pc:sldMk cId="3272075247" sldId="385"/>
            <ac:spMk id="4" creationId="{529E91F3-E1A0-DB4A-8CD8-D9D1AB0FFB40}"/>
          </ac:spMkLst>
        </pc:spChg>
        <pc:spChg chg="add del mod">
          <ac:chgData name="#JIAO SHAOBO#" userId="7f447797-d251-46ae-bd22-25e28b3916c2" providerId="ADAL" clId="{BB1C4877-E111-44A2-B0A9-8EE760E62714}" dt="2023-05-07T16:00:26.504" v="7759" actId="478"/>
          <ac:spMkLst>
            <pc:docMk/>
            <pc:sldMk cId="3272075247" sldId="385"/>
            <ac:spMk id="7" creationId="{921664EB-FDF6-EBEF-7B50-4E8FFF16FD9A}"/>
          </ac:spMkLst>
        </pc:spChg>
        <pc:spChg chg="add del mod">
          <ac:chgData name="#JIAO SHAOBO#" userId="7f447797-d251-46ae-bd22-25e28b3916c2" providerId="ADAL" clId="{BB1C4877-E111-44A2-B0A9-8EE760E62714}" dt="2023-05-07T16:00:25.874" v="7758" actId="478"/>
          <ac:spMkLst>
            <pc:docMk/>
            <pc:sldMk cId="3272075247" sldId="385"/>
            <ac:spMk id="9" creationId="{C406BE05-6C9F-F388-1685-E454D180158D}"/>
          </ac:spMkLst>
        </pc:spChg>
        <pc:spChg chg="mod">
          <ac:chgData name="#JIAO SHAOBO#" userId="7f447797-d251-46ae-bd22-25e28b3916c2" providerId="ADAL" clId="{BB1C4877-E111-44A2-B0A9-8EE760E62714}" dt="2023-05-07T15:54:18.689" v="7117" actId="20577"/>
          <ac:spMkLst>
            <pc:docMk/>
            <pc:sldMk cId="3272075247" sldId="385"/>
            <ac:spMk id="44" creationId="{906E4DF9-127F-4650-8BAA-2521A37885B0}"/>
          </ac:spMkLst>
        </pc:spChg>
        <pc:spChg chg="mod">
          <ac:chgData name="#JIAO SHAOBO#" userId="7f447797-d251-46ae-bd22-25e28b3916c2" providerId="ADAL" clId="{BB1C4877-E111-44A2-B0A9-8EE760E62714}" dt="2023-05-07T15:53:14.810" v="6934" actId="14100"/>
          <ac:spMkLst>
            <pc:docMk/>
            <pc:sldMk cId="3272075247" sldId="385"/>
            <ac:spMk id="45" creationId="{803A1E73-C790-447A-974F-B3ADB50149F7}"/>
          </ac:spMkLst>
        </pc:spChg>
        <pc:spChg chg="mod">
          <ac:chgData name="#JIAO SHAOBO#" userId="7f447797-d251-46ae-bd22-25e28b3916c2" providerId="ADAL" clId="{BB1C4877-E111-44A2-B0A9-8EE760E62714}" dt="2023-05-07T15:55:56.773" v="7312" actId="20577"/>
          <ac:spMkLst>
            <pc:docMk/>
            <pc:sldMk cId="3272075247" sldId="385"/>
            <ac:spMk id="46" creationId="{A09D80D2-95FB-43C6-96F8-7EF7737C28BA}"/>
          </ac:spMkLst>
        </pc:spChg>
        <pc:spChg chg="mod">
          <ac:chgData name="#JIAO SHAOBO#" userId="7f447797-d251-46ae-bd22-25e28b3916c2" providerId="ADAL" clId="{BB1C4877-E111-44A2-B0A9-8EE760E62714}" dt="2023-05-07T15:55:10.347" v="7193" actId="20577"/>
          <ac:spMkLst>
            <pc:docMk/>
            <pc:sldMk cId="3272075247" sldId="385"/>
            <ac:spMk id="47" creationId="{DDA232CE-EB44-41DD-920C-AEDD5C33D2A5}"/>
          </ac:spMkLst>
        </pc:spChg>
        <pc:spChg chg="mod">
          <ac:chgData name="#JIAO SHAOBO#" userId="7f447797-d251-46ae-bd22-25e28b3916c2" providerId="ADAL" clId="{BB1C4877-E111-44A2-B0A9-8EE760E62714}" dt="2023-05-07T15:58:17.093" v="7602" actId="20577"/>
          <ac:spMkLst>
            <pc:docMk/>
            <pc:sldMk cId="3272075247" sldId="385"/>
            <ac:spMk id="48" creationId="{CEBFC0C0-C506-47F0-AE21-8A46DB86644A}"/>
          </ac:spMkLst>
        </pc:spChg>
        <pc:spChg chg="mod">
          <ac:chgData name="#JIAO SHAOBO#" userId="7f447797-d251-46ae-bd22-25e28b3916c2" providerId="ADAL" clId="{BB1C4877-E111-44A2-B0A9-8EE760E62714}" dt="2023-05-07T15:56:38.858" v="7342" actId="20577"/>
          <ac:spMkLst>
            <pc:docMk/>
            <pc:sldMk cId="3272075247" sldId="385"/>
            <ac:spMk id="49" creationId="{ED796758-F31D-4250-A439-D6DE9523C88B}"/>
          </ac:spMkLst>
        </pc:spChg>
        <pc:spChg chg="mod">
          <ac:chgData name="#JIAO SHAOBO#" userId="7f447797-d251-46ae-bd22-25e28b3916c2" providerId="ADAL" clId="{BB1C4877-E111-44A2-B0A9-8EE760E62714}" dt="2023-05-07T16:00:00.387" v="7755" actId="20577"/>
          <ac:spMkLst>
            <pc:docMk/>
            <pc:sldMk cId="3272075247" sldId="385"/>
            <ac:spMk id="50" creationId="{C60A09F8-DA84-487F-81AC-337BE4A9F35B}"/>
          </ac:spMkLst>
        </pc:spChg>
        <pc:spChg chg="mod">
          <ac:chgData name="#JIAO SHAOBO#" userId="7f447797-d251-46ae-bd22-25e28b3916c2" providerId="ADAL" clId="{BB1C4877-E111-44A2-B0A9-8EE760E62714}" dt="2023-05-07T15:58:46.424" v="7643" actId="20577"/>
          <ac:spMkLst>
            <pc:docMk/>
            <pc:sldMk cId="3272075247" sldId="385"/>
            <ac:spMk id="51" creationId="{D582AC9C-B267-4C04-9E50-051DE433538C}"/>
          </ac:spMkLst>
        </pc:spChg>
        <pc:spChg chg="del">
          <ac:chgData name="#JIAO SHAOBO#" userId="7f447797-d251-46ae-bd22-25e28b3916c2" providerId="ADAL" clId="{BB1C4877-E111-44A2-B0A9-8EE760E62714}" dt="2023-05-07T16:00:23.688" v="7756" actId="478"/>
          <ac:spMkLst>
            <pc:docMk/>
            <pc:sldMk cId="3272075247" sldId="385"/>
            <ac:spMk id="52" creationId="{1E84004F-53E7-47E5-A493-1980475C42D4}"/>
          </ac:spMkLst>
        </pc:spChg>
        <pc:spChg chg="del">
          <ac:chgData name="#JIAO SHAOBO#" userId="7f447797-d251-46ae-bd22-25e28b3916c2" providerId="ADAL" clId="{BB1C4877-E111-44A2-B0A9-8EE760E62714}" dt="2023-05-07T16:00:24.747" v="7757" actId="478"/>
          <ac:spMkLst>
            <pc:docMk/>
            <pc:sldMk cId="3272075247" sldId="385"/>
            <ac:spMk id="53" creationId="{A1B673DD-4FEC-4191-8446-77B89805FF2B}"/>
          </ac:spMkLst>
        </pc:spChg>
      </pc:sldChg>
      <pc:sldChg chg="delSp modSp new mod">
        <pc:chgData name="#JIAO SHAOBO#" userId="7f447797-d251-46ae-bd22-25e28b3916c2" providerId="ADAL" clId="{BB1C4877-E111-44A2-B0A9-8EE760E62714}" dt="2023-05-07T16:01:33.985" v="7780" actId="478"/>
        <pc:sldMkLst>
          <pc:docMk/>
          <pc:sldMk cId="1708863047" sldId="386"/>
        </pc:sldMkLst>
        <pc:spChg chg="mod">
          <ac:chgData name="#JIAO SHAOBO#" userId="7f447797-d251-46ae-bd22-25e28b3916c2" providerId="ADAL" clId="{BB1C4877-E111-44A2-B0A9-8EE760E62714}" dt="2023-05-07T16:01:31.543" v="7779" actId="20577"/>
          <ac:spMkLst>
            <pc:docMk/>
            <pc:sldMk cId="1708863047" sldId="386"/>
            <ac:spMk id="2" creationId="{CDFDE494-34D3-7A4F-0395-6984BEA750E8}"/>
          </ac:spMkLst>
        </pc:spChg>
        <pc:spChg chg="del">
          <ac:chgData name="#JIAO SHAOBO#" userId="7f447797-d251-46ae-bd22-25e28b3916c2" providerId="ADAL" clId="{BB1C4877-E111-44A2-B0A9-8EE760E62714}" dt="2023-05-07T16:01:33.985" v="7780" actId="478"/>
          <ac:spMkLst>
            <pc:docMk/>
            <pc:sldMk cId="1708863047" sldId="386"/>
            <ac:spMk id="3" creationId="{A73B62E1-C27B-8398-E9CF-E5D6BFFE22E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0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2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8,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8,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8,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8,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8,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8,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8,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8,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8,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May 8,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8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9991" y="1795549"/>
            <a:ext cx="7258634" cy="1633451"/>
          </a:xfrm>
        </p:spPr>
        <p:txBody>
          <a:bodyPr/>
          <a:lstStyle/>
          <a:p>
            <a:r>
              <a:rPr lang="en-US" sz="3600" dirty="0"/>
              <a:t>An Expense and Income </a:t>
            </a:r>
            <a:r>
              <a:rPr lang="en-US" altLang="zh-CN" sz="3600" dirty="0"/>
              <a:t>Tracking Mobile App with OCR to Import Receipts Intelligently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>
                <a:latin typeface="+mj-lt"/>
              </a:rPr>
              <a:t>By: Jiao Shaobo</a:t>
            </a:r>
            <a:r>
              <a:rPr lang="en-US" dirty="0"/>
              <a:t> </a:t>
            </a:r>
          </a:p>
          <a:p>
            <a:r>
              <a:rPr lang="en-US" dirty="0"/>
              <a:t>May 8,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620118" cy="610863"/>
          </a:xfrm>
        </p:spPr>
        <p:txBody>
          <a:bodyPr anchor="b">
            <a:normAutofit/>
          </a:bodyPr>
          <a:lstStyle/>
          <a:p>
            <a:r>
              <a:rPr lang="en-US" dirty="0"/>
              <a:t>Records Management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Record List shows records for selected month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Records grouped by day with daily amount summary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Header shows monthly amount summary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Month Picker Dialog for specifying month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F43EE2-88C6-9E08-604D-E49285EB13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12" y="140161"/>
            <a:ext cx="3018621" cy="6540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9E9D09C-3D7D-C195-4591-D1E70DB4ABF2}"/>
              </a:ext>
            </a:extLst>
          </p:cNvPr>
          <p:cNvSpPr/>
          <p:nvPr/>
        </p:nvSpPr>
        <p:spPr>
          <a:xfrm>
            <a:off x="9595821" y="793001"/>
            <a:ext cx="1118796" cy="610863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FC8397-86C7-E449-6A1A-7994BB35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11" y="140160"/>
            <a:ext cx="3018621" cy="6540345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297AC-4E8A-B2AA-C7B2-7BDAAB0B6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12" y="140160"/>
            <a:ext cx="3018621" cy="654034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EE01375-863E-D78F-D61A-71B7FE04A296}"/>
              </a:ext>
            </a:extLst>
          </p:cNvPr>
          <p:cNvSpPr/>
          <p:nvPr/>
        </p:nvSpPr>
        <p:spPr>
          <a:xfrm>
            <a:off x="8811924" y="259335"/>
            <a:ext cx="1118796" cy="610863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66D64767-01A9-10EC-CBA9-80B8F4D1F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12" y="140159"/>
            <a:ext cx="3018621" cy="65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437238" cy="610863"/>
          </a:xfrm>
        </p:spPr>
        <p:txBody>
          <a:bodyPr anchor="b">
            <a:normAutofit/>
          </a:bodyPr>
          <a:lstStyle/>
          <a:p>
            <a:r>
              <a:rPr lang="en-US" dirty="0"/>
              <a:t>Records Management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New Record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Tab Layout + View Pager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Swipe to switch between Expense and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Fully Customized keyboard for entering details simply and intuitively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F43EE2-88C6-9E08-604D-E49285EB13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13" y="158827"/>
            <a:ext cx="3018621" cy="6540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28AAEBD-83C1-F76C-E402-464FE8993213}"/>
              </a:ext>
            </a:extLst>
          </p:cNvPr>
          <p:cNvSpPr/>
          <p:nvPr/>
        </p:nvSpPr>
        <p:spPr>
          <a:xfrm>
            <a:off x="10310533" y="5389581"/>
            <a:ext cx="570101" cy="49750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F6BE1632-51D4-5FD7-0F41-E3895D844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13" y="158827"/>
            <a:ext cx="3018621" cy="6540345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61F24F5-AEB8-6628-2C02-C48A37434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13" y="158826"/>
            <a:ext cx="3018621" cy="6540345"/>
          </a:xfrm>
          <a:prstGeom prst="rect">
            <a:avLst/>
          </a:prstGeom>
        </p:spPr>
      </p:pic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E92CAAD1-F84A-BE13-5199-9C93A1D83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12" y="158826"/>
            <a:ext cx="3018621" cy="6540345"/>
          </a:xfrm>
          <a:prstGeom prst="rect">
            <a:avLst/>
          </a:prstGeom>
        </p:spPr>
      </p:pic>
      <p:pic>
        <p:nvPicPr>
          <p:cNvPr id="14" name="Picture 13" descr="Table&#10;&#10;Description automatically generated with medium confidence">
            <a:extLst>
              <a:ext uri="{FF2B5EF4-FFF2-40B4-BE49-F238E27FC236}">
                <a16:creationId xmlns:a16="http://schemas.microsoft.com/office/drawing/2014/main" id="{8E522870-6929-DBE2-BE8D-E982DA455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12" y="158825"/>
            <a:ext cx="3018621" cy="6540345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6D8F7104-CF29-9545-1642-D56C9A475ADC}"/>
              </a:ext>
            </a:extLst>
          </p:cNvPr>
          <p:cNvSpPr/>
          <p:nvPr/>
        </p:nvSpPr>
        <p:spPr>
          <a:xfrm>
            <a:off x="8794412" y="2560320"/>
            <a:ext cx="1812586" cy="613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Swipe</a:t>
            </a:r>
            <a:endParaRPr lang="en-SG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769F5E-EBEF-C320-5CB6-01B3959CC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11" y="185718"/>
            <a:ext cx="3018622" cy="65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5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6114509" cy="610863"/>
          </a:xfrm>
        </p:spPr>
        <p:txBody>
          <a:bodyPr anchor="b">
            <a:normAutofit/>
          </a:bodyPr>
          <a:lstStyle/>
          <a:p>
            <a:r>
              <a:rPr lang="en-US" dirty="0"/>
              <a:t>Records Management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View and edit record details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Page Re-used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Consistent </a:t>
            </a:r>
            <a:r>
              <a:rPr lang="en-US" altLang="zh-CN" dirty="0"/>
              <a:t>user </a:t>
            </a:r>
            <a:r>
              <a:rPr lang="en-US" dirty="0"/>
              <a:t>logic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FD2EE0-792D-6772-AAEB-DAFD04E44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5"/>
            <a:ext cx="2956952" cy="6406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97B2B7-E387-3AFD-A805-3B8E93ECA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5"/>
            <a:ext cx="2956952" cy="640672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D1AD104-ADC7-9A0D-EC6A-E680CD47BF5A}"/>
              </a:ext>
            </a:extLst>
          </p:cNvPr>
          <p:cNvSpPr/>
          <p:nvPr/>
        </p:nvSpPr>
        <p:spPr>
          <a:xfrm>
            <a:off x="10359709" y="460265"/>
            <a:ext cx="483945" cy="43799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99FFEC4-BD0C-DE9C-FB0E-4C6E649026B8}"/>
              </a:ext>
            </a:extLst>
          </p:cNvPr>
          <p:cNvSpPr/>
          <p:nvPr/>
        </p:nvSpPr>
        <p:spPr>
          <a:xfrm>
            <a:off x="7886702" y="2615082"/>
            <a:ext cx="2956952" cy="813918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8D08D480-F48E-7E66-6F46-0964136C3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5"/>
            <a:ext cx="2956952" cy="64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920871" cy="610863"/>
          </a:xfrm>
        </p:spPr>
        <p:txBody>
          <a:bodyPr anchor="b">
            <a:normAutofit/>
          </a:bodyPr>
          <a:lstStyle/>
          <a:p>
            <a:r>
              <a:rPr lang="en-US" dirty="0"/>
              <a:t>Receipts Management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Receipt List shows receipts for selected month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Input image from gallery or camera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Take photo, adjust corners and confirm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44B732-4C77-30EB-F3E5-F65C788D3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5"/>
            <a:ext cx="2956952" cy="6406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A13A68-DB4C-6976-746B-2E9A26036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1"/>
            <a:ext cx="2956951" cy="640672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93ED9AF-3C4E-B23A-D358-DC8D3048B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89"/>
            <a:ext cx="2956951" cy="64067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BABDE37-5D84-D5C3-65F0-81EE20AB8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08" y="232291"/>
            <a:ext cx="2956950" cy="640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3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920871" cy="610863"/>
          </a:xfrm>
        </p:spPr>
        <p:txBody>
          <a:bodyPr anchor="b">
            <a:normAutofit/>
          </a:bodyPr>
          <a:lstStyle/>
          <a:p>
            <a:r>
              <a:rPr lang="en-US" dirty="0"/>
              <a:t>Receipts Management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View and edit receipt details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 texts from entire receipt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Corresponding record created when scanning a new receipt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C4E6D46-26C5-282C-CFC8-7960F1978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5"/>
            <a:ext cx="2956951" cy="6406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83339493-6420-DC2D-3816-3A2D8C566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1" y="232289"/>
            <a:ext cx="2956952" cy="6406729"/>
          </a:xfrm>
          <a:prstGeom prst="rect">
            <a:avLst/>
          </a:prstGeom>
        </p:spPr>
      </p:pic>
      <p:pic>
        <p:nvPicPr>
          <p:cNvPr id="10" name="Picture 9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0EA791CF-14E8-3140-FF4E-AA44A03D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34" y="232288"/>
            <a:ext cx="2956951" cy="6406728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E32D9D-A4DE-563F-F46D-0D8795A84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232290"/>
            <a:ext cx="2956951" cy="640672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24A99B-E8C3-AF8C-8C37-526A7CF94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31" y="232290"/>
            <a:ext cx="2956952" cy="6406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56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920871" cy="610863"/>
          </a:xfrm>
        </p:spPr>
        <p:txBody>
          <a:bodyPr anchor="b">
            <a:normAutofit/>
          </a:bodyPr>
          <a:lstStyle/>
          <a:p>
            <a:r>
              <a:rPr lang="en-US" dirty="0"/>
              <a:t>Charts &amp; Reports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Pie Chart shows amount percentage of Expense or Income categories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Expense or Income List shows each categories total amount and percentage in descending order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Switch between Expense and Income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18CC3A1C-B3C4-AE32-A3DE-D579A654D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45614"/>
            <a:ext cx="2956952" cy="6406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967972-E71F-3D0A-5A77-8504FCCD3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45614"/>
            <a:ext cx="2963099" cy="6420048"/>
          </a:xfrm>
          <a:prstGeom prst="rect">
            <a:avLst/>
          </a:prstGeom>
        </p:spPr>
      </p:pic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4781BF6-2F73-AC43-137D-5A4DDEC4B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45614"/>
            <a:ext cx="2963099" cy="64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5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Import &amp; Export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expense and income records within specified date range to Excel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8D2A2A-431A-111E-8CEF-39364A0FC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5"/>
            <a:ext cx="2956952" cy="6406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2188D65-726E-D75A-0392-B1AA24EA0903}"/>
              </a:ext>
            </a:extLst>
          </p:cNvPr>
          <p:cNvSpPr/>
          <p:nvPr/>
        </p:nvSpPr>
        <p:spPr>
          <a:xfrm>
            <a:off x="7886702" y="1184495"/>
            <a:ext cx="1118796" cy="564296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B9549B-9D97-1DDC-C4DA-12971DD0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8"/>
            <a:ext cx="2956951" cy="6406726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974D8F4F-E0AB-E1E4-3CA2-9D4525F48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8"/>
            <a:ext cx="2956951" cy="6406726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5767F0-0C0F-8D5E-1640-4CA1149A3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1" y="232298"/>
            <a:ext cx="2956951" cy="6406726"/>
          </a:xfrm>
          <a:prstGeom prst="rect">
            <a:avLst/>
          </a:prstGeom>
        </p:spPr>
      </p:pic>
      <p:pic>
        <p:nvPicPr>
          <p:cNvPr id="10" name="Picture 9" descr="Table, Excel&#10;&#10;Description automatically generated">
            <a:extLst>
              <a:ext uri="{FF2B5EF4-FFF2-40B4-BE49-F238E27FC236}">
                <a16:creationId xmlns:a16="http://schemas.microsoft.com/office/drawing/2014/main" id="{37E0ED60-9C70-2655-3C42-1B1318894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99" y="3181522"/>
            <a:ext cx="5878607" cy="3457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02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Import &amp; Export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 expense and income records from external Excel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template file with instruction can be downloaded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Appropriate messages for successful import or errors in </a:t>
            </a:r>
            <a:r>
              <a:rPr lang="en-US"/>
              <a:t>the Excel file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8D2A2A-431A-111E-8CEF-39364A0FC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5"/>
            <a:ext cx="2956952" cy="6406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2188D65-726E-D75A-0392-B1AA24EA0903}"/>
              </a:ext>
            </a:extLst>
          </p:cNvPr>
          <p:cNvSpPr/>
          <p:nvPr/>
        </p:nvSpPr>
        <p:spPr>
          <a:xfrm>
            <a:off x="7886702" y="1614801"/>
            <a:ext cx="1118796" cy="564296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DFE7A2B2-CEF2-5148-75F1-4D7AF3796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785" y="232180"/>
            <a:ext cx="2950785" cy="6393367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83724F-28D4-347A-2E9A-AB3989570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758" y="238804"/>
            <a:ext cx="2950838" cy="6393482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A1448E-B08A-E852-33C8-92882215A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785" y="245428"/>
            <a:ext cx="2950785" cy="6393367"/>
          </a:xfrm>
          <a:prstGeom prst="rect">
            <a:avLst/>
          </a:prstGeom>
        </p:spPr>
      </p:pic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7D87E34-876E-1E18-BEB4-ACCA9B760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415" y="5049307"/>
            <a:ext cx="6240223" cy="1530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4C5C55-3531-8C91-B671-A6D9EDADC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245428"/>
            <a:ext cx="2956899" cy="640661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CCD38EED-0E4D-534B-1CC7-AAF778375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225750"/>
            <a:ext cx="2962888" cy="641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4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Developed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/>
          <a:lstStyle/>
          <a:p>
            <a:r>
              <a:rPr lang="en-US" dirty="0"/>
              <a:t>Powerful, easy-to-use and intelligent money tracking app</a:t>
            </a:r>
          </a:p>
          <a:p>
            <a:r>
              <a:rPr lang="en-US" dirty="0"/>
              <a:t>Rich features</a:t>
            </a:r>
          </a:p>
          <a:p>
            <a:r>
              <a:rPr lang="en-US" dirty="0"/>
              <a:t>Good performance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Solved Drawbacks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Inputting inefficiency</a:t>
            </a:r>
          </a:p>
          <a:p>
            <a:r>
              <a:rPr lang="en-US" dirty="0"/>
              <a:t>Lack of record details where receipts can help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Learnt Skills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162301" cy="19421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Android App development with Java</a:t>
            </a:r>
          </a:p>
          <a:p>
            <a:r>
              <a:rPr lang="en-US" dirty="0"/>
              <a:t>OCR understanding and deployment</a:t>
            </a:r>
          </a:p>
          <a:p>
            <a:r>
              <a:rPr lang="en-US" dirty="0"/>
              <a:t>Open-source projects exploration</a:t>
            </a:r>
          </a:p>
          <a:p>
            <a:r>
              <a:rPr lang="en-US" dirty="0"/>
              <a:t>Problem analysis and </a:t>
            </a:r>
            <a:r>
              <a:rPr lang="en-US"/>
              <a:t>solution development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5143500" cy="315915"/>
          </a:xfrm>
        </p:spPr>
        <p:txBody>
          <a:bodyPr/>
          <a:lstStyle/>
          <a:p>
            <a:r>
              <a:rPr lang="en-US" dirty="0"/>
              <a:t>Multithreading and Asynchronous programming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Separate heavy operations from main UI thread.</a:t>
            </a:r>
          </a:p>
          <a:p>
            <a:r>
              <a:rPr lang="en-US" dirty="0"/>
              <a:t>Better performance and user experience.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Better Receipt Text Extraction Algorithm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 improve accuracy of text extraction from receipt images using other information provided by the API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Cloud Service and Backup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Improved security and data integrity</a:t>
            </a:r>
          </a:p>
          <a:p>
            <a:r>
              <a:rPr lang="en-US" dirty="0"/>
              <a:t>Data synchronization between multiple devices</a:t>
            </a:r>
          </a:p>
          <a:p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Other minor but useful functions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Such as language setting, reminder, periodic expense or income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7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r>
              <a:rPr lang="en-US" dirty="0"/>
              <a:t>01.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/>
          <a:lstStyle/>
          <a:p>
            <a:r>
              <a:rPr lang="en-US" dirty="0"/>
              <a:t>Motivation and Objectives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242458" cy="205837"/>
          </a:xfrm>
        </p:spPr>
        <p:txBody>
          <a:bodyPr/>
          <a:lstStyle/>
          <a:p>
            <a:r>
              <a:rPr lang="en-US" dirty="0"/>
              <a:t>02. Literature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/>
          <a:lstStyle/>
          <a:p>
            <a:r>
              <a:rPr lang="en-US" dirty="0"/>
              <a:t>Review on existing apps.</a:t>
            </a:r>
          </a:p>
          <a:p>
            <a:r>
              <a:rPr lang="en-US" dirty="0"/>
              <a:t>Development Tools Selection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r>
              <a:rPr lang="en-US" dirty="0"/>
              <a:t>03.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/>
          <a:lstStyle/>
          <a:p>
            <a:r>
              <a:rPr lang="en-US" dirty="0"/>
              <a:t>Modules designed for the mobile app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/>
          <a:lstStyle/>
          <a:p>
            <a:r>
              <a:rPr lang="en-US" dirty="0"/>
              <a:t>04. Outcomes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/>
          <a:lstStyle/>
          <a:p>
            <a:r>
              <a:rPr lang="en-US" dirty="0"/>
              <a:t>Elaboration on developed modules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r>
              <a:rPr lang="en-US" dirty="0"/>
              <a:t>05. Closing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E494-34D3-7A4F-0395-6984BEA75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0886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FDF6DD-938D-8DC2-2FEE-27876ADA3F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r="25162" b="-1"/>
          <a:stretch/>
        </p:blipFill>
        <p:spPr>
          <a:xfrm>
            <a:off x="6096000" y="-22543"/>
            <a:ext cx="6096000" cy="6903086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r>
              <a:rPr lang="en-US" dirty="0"/>
              <a:t>This Final Year Project recognized drawbacks of existing money tracking apps in the market and made improvements by developing a smart money tracking app deployed with OCR technology to import receipts intelligently. </a:t>
            </a:r>
          </a:p>
          <a:p>
            <a:r>
              <a:rPr lang="en-US" dirty="0"/>
              <a:t>During the app development, basic and advanced skills were utilized to achieve necessary functions including money management, receipt management, statistical report generation and records import and exporting.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976328" cy="610863"/>
          </a:xfrm>
        </p:spPr>
        <p:txBody>
          <a:bodyPr>
            <a:normAutofit/>
          </a:bodyPr>
          <a:lstStyle/>
          <a:p>
            <a:r>
              <a:rPr lang="en-US" dirty="0"/>
              <a:t>Review on Existing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Money Manger: Budget Planner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5"/>
            <a:ext cx="3036477" cy="2550665"/>
          </a:xfrm>
        </p:spPr>
        <p:txBody>
          <a:bodyPr>
            <a:normAutofit/>
          </a:bodyPr>
          <a:lstStyle/>
          <a:p>
            <a:r>
              <a:rPr lang="en-US" dirty="0"/>
              <a:t>Intuitive and easy to use UI</a:t>
            </a:r>
          </a:p>
          <a:p>
            <a:r>
              <a:rPr lang="en-US" dirty="0"/>
              <a:t>Statistical Reports with charts</a:t>
            </a:r>
          </a:p>
          <a:p>
            <a:r>
              <a:rPr lang="en-US" dirty="0"/>
              <a:t>No advertising, no feature restriction</a:t>
            </a:r>
          </a:p>
          <a:p>
            <a:r>
              <a:rPr lang="en-US" dirty="0">
                <a:solidFill>
                  <a:srgbClr val="FF0000"/>
                </a:solidFill>
              </a:rPr>
              <a:t>No support of importing records from external files</a:t>
            </a:r>
          </a:p>
          <a:p>
            <a:r>
              <a:rPr lang="en-US" dirty="0">
                <a:solidFill>
                  <a:srgbClr val="FF0000"/>
                </a:solidFill>
              </a:rPr>
              <a:t>Lack of details for special records, no receipt storing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Spending Tracker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5"/>
            <a:ext cx="3050628" cy="3368390"/>
          </a:xfrm>
        </p:spPr>
        <p:txBody>
          <a:bodyPr>
            <a:normAutofit/>
          </a:bodyPr>
          <a:lstStyle/>
          <a:p>
            <a:r>
              <a:rPr lang="en-US" dirty="0"/>
              <a:t>Intuitive and easy to use UI</a:t>
            </a:r>
          </a:p>
          <a:p>
            <a:r>
              <a:rPr lang="en-US" dirty="0"/>
              <a:t>Comprehensive functions and settings</a:t>
            </a:r>
          </a:p>
          <a:p>
            <a:r>
              <a:rPr lang="en-US" dirty="0">
                <a:solidFill>
                  <a:srgbClr val="FF0000"/>
                </a:solidFill>
              </a:rPr>
              <a:t>Lack of statistical reports and charts</a:t>
            </a:r>
          </a:p>
          <a:p>
            <a:r>
              <a:rPr lang="en-US" dirty="0">
                <a:solidFill>
                  <a:srgbClr val="FF0000"/>
                </a:solidFill>
              </a:rPr>
              <a:t>Redundant steps for one operation</a:t>
            </a:r>
          </a:p>
          <a:p>
            <a:r>
              <a:rPr lang="en-US" dirty="0">
                <a:solidFill>
                  <a:srgbClr val="FF0000"/>
                </a:solidFill>
              </a:rPr>
              <a:t>Lack of details for special records, no receipt storing</a:t>
            </a:r>
          </a:p>
          <a:p>
            <a:r>
              <a:rPr lang="en-US" dirty="0">
                <a:solidFill>
                  <a:srgbClr val="FF0000"/>
                </a:solidFill>
              </a:rPr>
              <a:t>Ads and Limited features 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Money Manager Expense &amp; Budget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5"/>
            <a:ext cx="3036477" cy="2537965"/>
          </a:xfrm>
        </p:spPr>
        <p:txBody>
          <a:bodyPr>
            <a:normAutofit/>
          </a:bodyPr>
          <a:lstStyle/>
          <a:p>
            <a:r>
              <a:rPr lang="en-US" dirty="0"/>
              <a:t>Intuitive and easy to use UI</a:t>
            </a:r>
          </a:p>
          <a:p>
            <a:r>
              <a:rPr lang="en-US" dirty="0"/>
              <a:t>Comprehensive functions and settings</a:t>
            </a:r>
          </a:p>
          <a:p>
            <a:r>
              <a:rPr lang="en-US" dirty="0">
                <a:solidFill>
                  <a:srgbClr val="FF0000"/>
                </a:solidFill>
              </a:rPr>
              <a:t>No support of importing records from external files</a:t>
            </a:r>
          </a:p>
          <a:p>
            <a:r>
              <a:rPr lang="en-US" dirty="0">
                <a:solidFill>
                  <a:srgbClr val="FF0000"/>
                </a:solidFill>
              </a:rPr>
              <a:t>Lack of details for special records, no receipt storing</a:t>
            </a:r>
          </a:p>
          <a:p>
            <a:r>
              <a:rPr lang="en-US" dirty="0">
                <a:solidFill>
                  <a:srgbClr val="FF0000"/>
                </a:solidFill>
              </a:rPr>
              <a:t>Ads and Limited features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09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A9FD7-B0EB-BF2E-1D17-F6CA2BA60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18" y="139064"/>
            <a:ext cx="3040462" cy="6579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14D7314-B994-A55E-C9E3-A8D2D174B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29" y="139064"/>
            <a:ext cx="3040462" cy="6579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8FED4B-BB55-F134-1CAD-B9DCE2B64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840" y="139064"/>
            <a:ext cx="2971147" cy="6579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811350" cy="610863"/>
          </a:xfrm>
        </p:spPr>
        <p:txBody>
          <a:bodyPr>
            <a:normAutofit/>
          </a:bodyPr>
          <a:lstStyle/>
          <a:p>
            <a:r>
              <a:rPr lang="en-US" dirty="0"/>
              <a:t>Development Tools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Android Platform and Java Programming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Native vs Cross-platform</a:t>
            </a:r>
          </a:p>
          <a:p>
            <a:r>
              <a:rPr lang="en-US" dirty="0"/>
              <a:t>Java vs Kotlin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Android Studio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Official IDE for Android app development</a:t>
            </a:r>
          </a:p>
          <a:p>
            <a:r>
              <a:rPr lang="en-US" dirty="0"/>
              <a:t>Managing codes and resources; debugging; emulators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SQLite Database and Room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Native support on Android</a:t>
            </a:r>
          </a:p>
          <a:p>
            <a:r>
              <a:rPr lang="en-US" dirty="0"/>
              <a:t>Room simplifies database operation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Google’s ML Kit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Machine Learning APIs for mobile app development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1B673DD-4FEC-4191-8446-77B89805FF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Other Open-source Libraries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1E84004F-53E7-47E5-A493-1980475C4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MPAndroidChart, Apache POI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9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734D1B-2D47-A9D0-CF99-99F09205B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5"/>
            <a:ext cx="2956952" cy="639341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Navigation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Records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Receipts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Statistical Reports and Charts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Import and Export Records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6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5" y="2308447"/>
            <a:ext cx="7258634" cy="1633451"/>
          </a:xfrm>
        </p:spPr>
        <p:txBody>
          <a:bodyPr/>
          <a:lstStyle/>
          <a:p>
            <a:r>
              <a:rPr lang="en-US" altLang="zh-CN" sz="3600" dirty="0"/>
              <a:t>Outcomes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502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734D1B-2D47-A9D0-CF99-99F09205B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5"/>
            <a:ext cx="2956952" cy="639341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Navigation between different modules using </a:t>
            </a:r>
          </a:p>
          <a:p>
            <a:pPr>
              <a:lnSpc>
                <a:spcPct val="150000"/>
              </a:lnSpc>
            </a:pPr>
            <a:r>
              <a:rPr lang="en-US" dirty="0"/>
              <a:t>Bottom Navigation Bar and Fragments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301D97-069F-5D8F-2D80-9B24740F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49" y="232295"/>
            <a:ext cx="2950805" cy="6393410"/>
          </a:xfrm>
          <a:prstGeom prst="rect">
            <a:avLst/>
          </a:prstGeom>
        </p:spPr>
      </p:pic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F19B10AB-2D81-BFBF-5E1E-FD4371A41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2" y="232295"/>
            <a:ext cx="2950805" cy="639341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9873F3-EB51-AD5E-0201-696C46B11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922" y="232295"/>
            <a:ext cx="2950805" cy="639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751</TotalTime>
  <Words>656</Words>
  <Application>Microsoft Office PowerPoint</Application>
  <PresentationFormat>Widescreen</PresentationFormat>
  <Paragraphs>140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Franklin Gothic Book</vt:lpstr>
      <vt:lpstr>Franklin Gothic Demi</vt:lpstr>
      <vt:lpstr>Wingdings</vt:lpstr>
      <vt:lpstr>Theme1</vt:lpstr>
      <vt:lpstr>An Expense and Income Tracking Mobile App with OCR to Import Receipts Intelligently</vt:lpstr>
      <vt:lpstr>Agenda</vt:lpstr>
      <vt:lpstr>Introduction</vt:lpstr>
      <vt:lpstr>Review on Existing Apps</vt:lpstr>
      <vt:lpstr>PowerPoint Presentation</vt:lpstr>
      <vt:lpstr>Development Tools</vt:lpstr>
      <vt:lpstr>Design</vt:lpstr>
      <vt:lpstr>Outcomes</vt:lpstr>
      <vt:lpstr>Navigation</vt:lpstr>
      <vt:lpstr>Records Management</vt:lpstr>
      <vt:lpstr>Records Management</vt:lpstr>
      <vt:lpstr>Records Management</vt:lpstr>
      <vt:lpstr>Receipts Management</vt:lpstr>
      <vt:lpstr>Receipts Management</vt:lpstr>
      <vt:lpstr>Charts &amp; Reports</vt:lpstr>
      <vt:lpstr>Import &amp; Export</vt:lpstr>
      <vt:lpstr>Import &amp; Export</vt:lpstr>
      <vt:lpstr>Conclusion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Expense and Income Tracking Mobile App with OCR to Import Receipts Intelligently</dc:title>
  <dc:creator>#JIAO SHAOBO#</dc:creator>
  <cp:lastModifiedBy>#JIAO SHAOBO#</cp:lastModifiedBy>
  <cp:revision>4</cp:revision>
  <dcterms:created xsi:type="dcterms:W3CDTF">2023-05-07T09:04:06Z</dcterms:created>
  <dcterms:modified xsi:type="dcterms:W3CDTF">2023-05-08T05:08:15Z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